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59CCFD-7400-4F15-9B32-9983DA967C2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AC7ABBE-A269-497D-B17A-1823BD253DBE}">
      <dgm:prSet/>
      <dgm:spPr/>
      <dgm:t>
        <a:bodyPr/>
        <a:lstStyle/>
        <a:p>
          <a:r>
            <a:rPr lang="en-US"/>
            <a:t>STW/Open Gov avg $35,751/year</a:t>
          </a:r>
        </a:p>
      </dgm:t>
    </dgm:pt>
    <dgm:pt modelId="{2DD7CA56-07D8-4F35-8932-578F3D9C657C}" type="parTrans" cxnId="{7A8FA986-45FC-44E7-B5FF-FA1D9B29791C}">
      <dgm:prSet/>
      <dgm:spPr/>
      <dgm:t>
        <a:bodyPr/>
        <a:lstStyle/>
        <a:p>
          <a:endParaRPr lang="en-US"/>
        </a:p>
      </dgm:t>
    </dgm:pt>
    <dgm:pt modelId="{19ED7A0C-E150-4AA3-935E-59BA347F66CF}" type="sibTrans" cxnId="{7A8FA986-45FC-44E7-B5FF-FA1D9B29791C}">
      <dgm:prSet/>
      <dgm:spPr/>
      <dgm:t>
        <a:bodyPr/>
        <a:lstStyle/>
        <a:p>
          <a:endParaRPr lang="en-US"/>
        </a:p>
      </dgm:t>
    </dgm:pt>
    <dgm:pt modelId="{7FAB07A8-BF1A-47B4-90D9-910A7024AECC}">
      <dgm:prSet/>
      <dgm:spPr/>
      <dgm:t>
        <a:bodyPr/>
        <a:lstStyle/>
        <a:p>
          <a:r>
            <a:rPr lang="en-US"/>
            <a:t>General Ledger/Financials</a:t>
          </a:r>
        </a:p>
      </dgm:t>
    </dgm:pt>
    <dgm:pt modelId="{83388CFF-A7D7-480D-AE4C-986CD1D649C9}" type="parTrans" cxnId="{BB162563-DF10-4A87-9899-A56C7147B4EE}">
      <dgm:prSet/>
      <dgm:spPr/>
      <dgm:t>
        <a:bodyPr/>
        <a:lstStyle/>
        <a:p>
          <a:endParaRPr lang="en-US"/>
        </a:p>
      </dgm:t>
    </dgm:pt>
    <dgm:pt modelId="{39061783-D217-4E3A-9D3A-E50876F239EE}" type="sibTrans" cxnId="{BB162563-DF10-4A87-9899-A56C7147B4EE}">
      <dgm:prSet/>
      <dgm:spPr/>
      <dgm:t>
        <a:bodyPr/>
        <a:lstStyle/>
        <a:p>
          <a:endParaRPr lang="en-US"/>
        </a:p>
      </dgm:t>
    </dgm:pt>
    <dgm:pt modelId="{F61DEC34-AA3B-404D-A958-CA51C5EE881B}">
      <dgm:prSet/>
      <dgm:spPr/>
      <dgm:t>
        <a:bodyPr/>
        <a:lstStyle/>
        <a:p>
          <a:r>
            <a:rPr lang="en-US"/>
            <a:t>Utility Billing</a:t>
          </a:r>
        </a:p>
      </dgm:t>
    </dgm:pt>
    <dgm:pt modelId="{7C9B7E3E-0545-4FF9-AFFD-2B21F726D19F}" type="parTrans" cxnId="{38407BED-BB19-4EA8-9744-4F2061F16CA2}">
      <dgm:prSet/>
      <dgm:spPr/>
      <dgm:t>
        <a:bodyPr/>
        <a:lstStyle/>
        <a:p>
          <a:endParaRPr lang="en-US"/>
        </a:p>
      </dgm:t>
    </dgm:pt>
    <dgm:pt modelId="{38F1A6C1-D025-40EC-9297-86880F8C1995}" type="sibTrans" cxnId="{38407BED-BB19-4EA8-9744-4F2061F16CA2}">
      <dgm:prSet/>
      <dgm:spPr/>
      <dgm:t>
        <a:bodyPr/>
        <a:lstStyle/>
        <a:p>
          <a:endParaRPr lang="en-US"/>
        </a:p>
      </dgm:t>
    </dgm:pt>
    <dgm:pt modelId="{8573F80E-B371-490E-8015-50110FF17011}">
      <dgm:prSet/>
      <dgm:spPr/>
      <dgm:t>
        <a:bodyPr/>
        <a:lstStyle/>
        <a:p>
          <a:r>
            <a:rPr lang="en-US"/>
            <a:t>Cash Receipts</a:t>
          </a:r>
        </a:p>
      </dgm:t>
    </dgm:pt>
    <dgm:pt modelId="{E5F5ADB9-6E9F-4253-ACD8-9CE42D3FE56E}" type="parTrans" cxnId="{D373B0D2-0A80-40FD-92B1-104DCE29FBB8}">
      <dgm:prSet/>
      <dgm:spPr/>
      <dgm:t>
        <a:bodyPr/>
        <a:lstStyle/>
        <a:p>
          <a:endParaRPr lang="en-US"/>
        </a:p>
      </dgm:t>
    </dgm:pt>
    <dgm:pt modelId="{DF55BDFD-36CB-4399-BA61-E246B025517D}" type="sibTrans" cxnId="{D373B0D2-0A80-40FD-92B1-104DCE29FBB8}">
      <dgm:prSet/>
      <dgm:spPr/>
      <dgm:t>
        <a:bodyPr/>
        <a:lstStyle/>
        <a:p>
          <a:endParaRPr lang="en-US"/>
        </a:p>
      </dgm:t>
    </dgm:pt>
    <dgm:pt modelId="{D6BFEB3F-DDF9-4126-914B-8CB16D5889DA}">
      <dgm:prSet/>
      <dgm:spPr/>
      <dgm:t>
        <a:bodyPr/>
        <a:lstStyle/>
        <a:p>
          <a:r>
            <a:rPr lang="en-US"/>
            <a:t>Accounts Payable</a:t>
          </a:r>
        </a:p>
      </dgm:t>
    </dgm:pt>
    <dgm:pt modelId="{DE08A1FA-3838-44C2-AB2C-E0A375D79520}" type="parTrans" cxnId="{D33E33A4-E832-4C77-8378-8270992510B4}">
      <dgm:prSet/>
      <dgm:spPr/>
      <dgm:t>
        <a:bodyPr/>
        <a:lstStyle/>
        <a:p>
          <a:endParaRPr lang="en-US"/>
        </a:p>
      </dgm:t>
    </dgm:pt>
    <dgm:pt modelId="{F560230F-C450-4800-9627-1542AF517A0F}" type="sibTrans" cxnId="{D33E33A4-E832-4C77-8378-8270992510B4}">
      <dgm:prSet/>
      <dgm:spPr/>
      <dgm:t>
        <a:bodyPr/>
        <a:lstStyle/>
        <a:p>
          <a:endParaRPr lang="en-US"/>
        </a:p>
      </dgm:t>
    </dgm:pt>
    <dgm:pt modelId="{044939B8-E264-4C70-BB00-07B5152D9226}">
      <dgm:prSet/>
      <dgm:spPr/>
      <dgm:t>
        <a:bodyPr/>
        <a:lstStyle/>
        <a:p>
          <a:r>
            <a:rPr lang="en-US"/>
            <a:t>Payroll/Payroll Timesheets</a:t>
          </a:r>
        </a:p>
      </dgm:t>
    </dgm:pt>
    <dgm:pt modelId="{E58937BA-77E0-437A-B03E-35306D2F8C9E}" type="parTrans" cxnId="{075FDCBB-3103-4AB2-AC0E-587F5A31756A}">
      <dgm:prSet/>
      <dgm:spPr/>
      <dgm:t>
        <a:bodyPr/>
        <a:lstStyle/>
        <a:p>
          <a:endParaRPr lang="en-US"/>
        </a:p>
      </dgm:t>
    </dgm:pt>
    <dgm:pt modelId="{E490F024-B118-4428-ADE7-CF617AFADADE}" type="sibTrans" cxnId="{075FDCBB-3103-4AB2-AC0E-587F5A31756A}">
      <dgm:prSet/>
      <dgm:spPr/>
      <dgm:t>
        <a:bodyPr/>
        <a:lstStyle/>
        <a:p>
          <a:endParaRPr lang="en-US"/>
        </a:p>
      </dgm:t>
    </dgm:pt>
    <dgm:pt modelId="{E60CA886-684F-4F19-B624-51C47F6BC389}">
      <dgm:prSet/>
      <dgm:spPr/>
      <dgm:t>
        <a:bodyPr/>
        <a:lstStyle/>
        <a:p>
          <a:r>
            <a:rPr lang="en-US"/>
            <a:t>Budget/Payroll Budget</a:t>
          </a:r>
        </a:p>
      </dgm:t>
    </dgm:pt>
    <dgm:pt modelId="{C3963553-2A0F-4E95-8327-9357A7C1A654}" type="parTrans" cxnId="{4C52A63E-5296-4686-83BA-05F32F3BF5B7}">
      <dgm:prSet/>
      <dgm:spPr/>
      <dgm:t>
        <a:bodyPr/>
        <a:lstStyle/>
        <a:p>
          <a:endParaRPr lang="en-US"/>
        </a:p>
      </dgm:t>
    </dgm:pt>
    <dgm:pt modelId="{7CD0BFAA-EA2F-4B98-8728-092382E138A5}" type="sibTrans" cxnId="{4C52A63E-5296-4686-83BA-05F32F3BF5B7}">
      <dgm:prSet/>
      <dgm:spPr/>
      <dgm:t>
        <a:bodyPr/>
        <a:lstStyle/>
        <a:p>
          <a:endParaRPr lang="en-US"/>
        </a:p>
      </dgm:t>
    </dgm:pt>
    <dgm:pt modelId="{F29CF6A8-5630-48AE-BA84-B9402A8FE679}">
      <dgm:prSet/>
      <dgm:spPr/>
      <dgm:t>
        <a:bodyPr/>
        <a:lstStyle/>
        <a:p>
          <a:r>
            <a:rPr lang="en-US"/>
            <a:t>GovQA avg $7,221/year</a:t>
          </a:r>
        </a:p>
      </dgm:t>
    </dgm:pt>
    <dgm:pt modelId="{41B05EB9-CCEB-49FF-87E8-70D098A2CA90}" type="parTrans" cxnId="{61150983-2685-4EF7-A1E2-144E410860F1}">
      <dgm:prSet/>
      <dgm:spPr/>
      <dgm:t>
        <a:bodyPr/>
        <a:lstStyle/>
        <a:p>
          <a:endParaRPr lang="en-US"/>
        </a:p>
      </dgm:t>
    </dgm:pt>
    <dgm:pt modelId="{D070E72B-DF28-4B0D-B821-F9F1AADDCCD6}" type="sibTrans" cxnId="{61150983-2685-4EF7-A1E2-144E410860F1}">
      <dgm:prSet/>
      <dgm:spPr/>
      <dgm:t>
        <a:bodyPr/>
        <a:lstStyle/>
        <a:p>
          <a:endParaRPr lang="en-US"/>
        </a:p>
      </dgm:t>
    </dgm:pt>
    <dgm:pt modelId="{DC61B591-C373-4297-AF93-5B7072060780}">
      <dgm:prSet/>
      <dgm:spPr/>
      <dgm:t>
        <a:bodyPr/>
        <a:lstStyle/>
        <a:p>
          <a:r>
            <a:rPr lang="en-US"/>
            <a:t>Building Permits</a:t>
          </a:r>
        </a:p>
      </dgm:t>
    </dgm:pt>
    <dgm:pt modelId="{E2801798-8C76-4C17-B5F6-7CB85AF0729C}" type="parTrans" cxnId="{5E47D627-7B3D-4929-BC75-61DA99932F52}">
      <dgm:prSet/>
      <dgm:spPr/>
      <dgm:t>
        <a:bodyPr/>
        <a:lstStyle/>
        <a:p>
          <a:endParaRPr lang="en-US"/>
        </a:p>
      </dgm:t>
    </dgm:pt>
    <dgm:pt modelId="{E4735A12-1B7E-44F3-9EF7-2330D4185C6E}" type="sibTrans" cxnId="{5E47D627-7B3D-4929-BC75-61DA99932F52}">
      <dgm:prSet/>
      <dgm:spPr/>
      <dgm:t>
        <a:bodyPr/>
        <a:lstStyle/>
        <a:p>
          <a:endParaRPr lang="en-US"/>
        </a:p>
      </dgm:t>
    </dgm:pt>
    <dgm:pt modelId="{E230316F-2050-4765-BE67-A2855390A53C}">
      <dgm:prSet/>
      <dgm:spPr/>
      <dgm:t>
        <a:bodyPr/>
        <a:lstStyle/>
        <a:p>
          <a:r>
            <a:rPr lang="en-US"/>
            <a:t>Code Enforcement</a:t>
          </a:r>
        </a:p>
      </dgm:t>
    </dgm:pt>
    <dgm:pt modelId="{C417074F-634E-42BE-BDE0-35C1D51C740E}" type="parTrans" cxnId="{7A9211E6-FAA7-4648-9492-C8AEB77EA48F}">
      <dgm:prSet/>
      <dgm:spPr/>
      <dgm:t>
        <a:bodyPr/>
        <a:lstStyle/>
        <a:p>
          <a:endParaRPr lang="en-US"/>
        </a:p>
      </dgm:t>
    </dgm:pt>
    <dgm:pt modelId="{2F2CBBDB-2410-4937-81B5-DDEE9DB0C521}" type="sibTrans" cxnId="{7A9211E6-FAA7-4648-9492-C8AEB77EA48F}">
      <dgm:prSet/>
      <dgm:spPr/>
      <dgm:t>
        <a:bodyPr/>
        <a:lstStyle/>
        <a:p>
          <a:endParaRPr lang="en-US"/>
        </a:p>
      </dgm:t>
    </dgm:pt>
    <dgm:pt modelId="{37CED78C-AE4E-4685-8623-2E2E0A311414}">
      <dgm:prSet/>
      <dgm:spPr/>
      <dgm:t>
        <a:bodyPr/>
        <a:lstStyle/>
        <a:p>
          <a:r>
            <a:rPr lang="en-US"/>
            <a:t>UDS avg $3,295/year</a:t>
          </a:r>
        </a:p>
      </dgm:t>
    </dgm:pt>
    <dgm:pt modelId="{B1ADD669-B212-4EB3-A468-BB37CDEE4810}" type="parTrans" cxnId="{FEC36EAB-4813-44BD-BA31-84222C9F58F4}">
      <dgm:prSet/>
      <dgm:spPr/>
      <dgm:t>
        <a:bodyPr/>
        <a:lstStyle/>
        <a:p>
          <a:endParaRPr lang="en-US"/>
        </a:p>
      </dgm:t>
    </dgm:pt>
    <dgm:pt modelId="{847AE6A7-29E4-4C3A-B0E8-8D71F9086C44}" type="sibTrans" cxnId="{FEC36EAB-4813-44BD-BA31-84222C9F58F4}">
      <dgm:prSet/>
      <dgm:spPr/>
      <dgm:t>
        <a:bodyPr/>
        <a:lstStyle/>
        <a:p>
          <a:endParaRPr lang="en-US"/>
        </a:p>
      </dgm:t>
    </dgm:pt>
    <dgm:pt modelId="{83E8D4AE-1BA7-4B6C-ABB4-1E0FA1AF94A5}">
      <dgm:prSet/>
      <dgm:spPr/>
      <dgm:t>
        <a:bodyPr/>
        <a:lstStyle/>
        <a:p>
          <a:r>
            <a:rPr lang="en-US"/>
            <a:t>Municipal Court</a:t>
          </a:r>
        </a:p>
      </dgm:t>
    </dgm:pt>
    <dgm:pt modelId="{AFD745DF-1690-4DC3-884D-A26DB51B79BA}" type="parTrans" cxnId="{DCB60FC6-0309-4C43-B9DC-E159AA841F97}">
      <dgm:prSet/>
      <dgm:spPr/>
      <dgm:t>
        <a:bodyPr/>
        <a:lstStyle/>
        <a:p>
          <a:endParaRPr lang="en-US"/>
        </a:p>
      </dgm:t>
    </dgm:pt>
    <dgm:pt modelId="{F76C6E43-6A9B-4226-B748-A073BD8DCB68}" type="sibTrans" cxnId="{DCB60FC6-0309-4C43-B9DC-E159AA841F97}">
      <dgm:prSet/>
      <dgm:spPr/>
      <dgm:t>
        <a:bodyPr/>
        <a:lstStyle/>
        <a:p>
          <a:endParaRPr lang="en-US"/>
        </a:p>
      </dgm:t>
    </dgm:pt>
    <dgm:pt modelId="{9C2E20CA-666F-42DB-BA41-850BCE1B9A8B}" type="pres">
      <dgm:prSet presAssocID="{7C59CCFD-7400-4F15-9B32-9983DA967C2B}" presName="linear" presStyleCnt="0">
        <dgm:presLayoutVars>
          <dgm:animLvl val="lvl"/>
          <dgm:resizeHandles val="exact"/>
        </dgm:presLayoutVars>
      </dgm:prSet>
      <dgm:spPr/>
    </dgm:pt>
    <dgm:pt modelId="{8D09D6CD-29CF-4A59-83CC-453CA020982C}" type="pres">
      <dgm:prSet presAssocID="{BAC7ABBE-A269-497D-B17A-1823BD253DB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FB31F2A-3CB3-49A4-9F86-DE54E5E27929}" type="pres">
      <dgm:prSet presAssocID="{BAC7ABBE-A269-497D-B17A-1823BD253DBE}" presName="childText" presStyleLbl="revTx" presStyleIdx="0" presStyleCnt="3">
        <dgm:presLayoutVars>
          <dgm:bulletEnabled val="1"/>
        </dgm:presLayoutVars>
      </dgm:prSet>
      <dgm:spPr/>
    </dgm:pt>
    <dgm:pt modelId="{150E2255-9391-41C6-BFC4-66A0952426CA}" type="pres">
      <dgm:prSet presAssocID="{F29CF6A8-5630-48AE-BA84-B9402A8FE67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C12C97B-C726-441D-AFAB-4F9E5278EB88}" type="pres">
      <dgm:prSet presAssocID="{F29CF6A8-5630-48AE-BA84-B9402A8FE679}" presName="childText" presStyleLbl="revTx" presStyleIdx="1" presStyleCnt="3">
        <dgm:presLayoutVars>
          <dgm:bulletEnabled val="1"/>
        </dgm:presLayoutVars>
      </dgm:prSet>
      <dgm:spPr/>
    </dgm:pt>
    <dgm:pt modelId="{DAD5EE49-CBFC-43EE-BE7E-50C2D3F6DDD8}" type="pres">
      <dgm:prSet presAssocID="{37CED78C-AE4E-4685-8623-2E2E0A31141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8A8A55F-AE6A-4105-A7FB-E9E2B77C6F97}" type="pres">
      <dgm:prSet presAssocID="{37CED78C-AE4E-4685-8623-2E2E0A311414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EE44AD0E-0D26-4F18-BE95-034E55D96659}" type="presOf" srcId="{D6BFEB3F-DDF9-4126-914B-8CB16D5889DA}" destId="{DFB31F2A-3CB3-49A4-9F86-DE54E5E27929}" srcOrd="0" destOrd="3" presId="urn:microsoft.com/office/officeart/2005/8/layout/vList2"/>
    <dgm:cxn modelId="{D0366E1C-FAEB-4FE1-8457-6C501237EAEB}" type="presOf" srcId="{37CED78C-AE4E-4685-8623-2E2E0A311414}" destId="{DAD5EE49-CBFC-43EE-BE7E-50C2D3F6DDD8}" srcOrd="0" destOrd="0" presId="urn:microsoft.com/office/officeart/2005/8/layout/vList2"/>
    <dgm:cxn modelId="{AB86CB22-45F6-432F-807D-64EA8DDE27E4}" type="presOf" srcId="{E60CA886-684F-4F19-B624-51C47F6BC389}" destId="{DFB31F2A-3CB3-49A4-9F86-DE54E5E27929}" srcOrd="0" destOrd="5" presId="urn:microsoft.com/office/officeart/2005/8/layout/vList2"/>
    <dgm:cxn modelId="{5E47D627-7B3D-4929-BC75-61DA99932F52}" srcId="{F29CF6A8-5630-48AE-BA84-B9402A8FE679}" destId="{DC61B591-C373-4297-AF93-5B7072060780}" srcOrd="0" destOrd="0" parTransId="{E2801798-8C76-4C17-B5F6-7CB85AF0729C}" sibTransId="{E4735A12-1B7E-44F3-9EF7-2330D4185C6E}"/>
    <dgm:cxn modelId="{4C52A63E-5296-4686-83BA-05F32F3BF5B7}" srcId="{BAC7ABBE-A269-497D-B17A-1823BD253DBE}" destId="{E60CA886-684F-4F19-B624-51C47F6BC389}" srcOrd="5" destOrd="0" parTransId="{C3963553-2A0F-4E95-8327-9357A7C1A654}" sibTransId="{7CD0BFAA-EA2F-4B98-8728-092382E138A5}"/>
    <dgm:cxn modelId="{BB162563-DF10-4A87-9899-A56C7147B4EE}" srcId="{BAC7ABBE-A269-497D-B17A-1823BD253DBE}" destId="{7FAB07A8-BF1A-47B4-90D9-910A7024AECC}" srcOrd="0" destOrd="0" parTransId="{83388CFF-A7D7-480D-AE4C-986CD1D649C9}" sibTransId="{39061783-D217-4E3A-9D3A-E50876F239EE}"/>
    <dgm:cxn modelId="{CF888B6A-0F60-4FA2-90BA-9BD8B2B3F114}" type="presOf" srcId="{BAC7ABBE-A269-497D-B17A-1823BD253DBE}" destId="{8D09D6CD-29CF-4A59-83CC-453CA020982C}" srcOrd="0" destOrd="0" presId="urn:microsoft.com/office/officeart/2005/8/layout/vList2"/>
    <dgm:cxn modelId="{0AB7A073-1403-4ED3-9820-EDE18975C86E}" type="presOf" srcId="{83E8D4AE-1BA7-4B6C-ABB4-1E0FA1AF94A5}" destId="{E8A8A55F-AE6A-4105-A7FB-E9E2B77C6F97}" srcOrd="0" destOrd="0" presId="urn:microsoft.com/office/officeart/2005/8/layout/vList2"/>
    <dgm:cxn modelId="{61150983-2685-4EF7-A1E2-144E410860F1}" srcId="{7C59CCFD-7400-4F15-9B32-9983DA967C2B}" destId="{F29CF6A8-5630-48AE-BA84-B9402A8FE679}" srcOrd="1" destOrd="0" parTransId="{41B05EB9-CCEB-49FF-87E8-70D098A2CA90}" sibTransId="{D070E72B-DF28-4B0D-B821-F9F1AADDCCD6}"/>
    <dgm:cxn modelId="{7A8FA986-45FC-44E7-B5FF-FA1D9B29791C}" srcId="{7C59CCFD-7400-4F15-9B32-9983DA967C2B}" destId="{BAC7ABBE-A269-497D-B17A-1823BD253DBE}" srcOrd="0" destOrd="0" parTransId="{2DD7CA56-07D8-4F35-8932-578F3D9C657C}" sibTransId="{19ED7A0C-E150-4AA3-935E-59BA347F66CF}"/>
    <dgm:cxn modelId="{A5FFCB88-6FF5-428D-8337-F21E2ECFEE20}" type="presOf" srcId="{F61DEC34-AA3B-404D-A958-CA51C5EE881B}" destId="{DFB31F2A-3CB3-49A4-9F86-DE54E5E27929}" srcOrd="0" destOrd="1" presId="urn:microsoft.com/office/officeart/2005/8/layout/vList2"/>
    <dgm:cxn modelId="{7646A589-18C7-45E7-AE25-F401B756CF20}" type="presOf" srcId="{DC61B591-C373-4297-AF93-5B7072060780}" destId="{DC12C97B-C726-441D-AFAB-4F9E5278EB88}" srcOrd="0" destOrd="0" presId="urn:microsoft.com/office/officeart/2005/8/layout/vList2"/>
    <dgm:cxn modelId="{9276DD90-0BB0-4D97-87B9-81A28707DEC2}" type="presOf" srcId="{8573F80E-B371-490E-8015-50110FF17011}" destId="{DFB31F2A-3CB3-49A4-9F86-DE54E5E27929}" srcOrd="0" destOrd="2" presId="urn:microsoft.com/office/officeart/2005/8/layout/vList2"/>
    <dgm:cxn modelId="{F8BC68A0-98F7-4D33-B048-B0699C69EC25}" type="presOf" srcId="{E230316F-2050-4765-BE67-A2855390A53C}" destId="{DC12C97B-C726-441D-AFAB-4F9E5278EB88}" srcOrd="0" destOrd="1" presId="urn:microsoft.com/office/officeart/2005/8/layout/vList2"/>
    <dgm:cxn modelId="{D33E33A4-E832-4C77-8378-8270992510B4}" srcId="{BAC7ABBE-A269-497D-B17A-1823BD253DBE}" destId="{D6BFEB3F-DDF9-4126-914B-8CB16D5889DA}" srcOrd="3" destOrd="0" parTransId="{DE08A1FA-3838-44C2-AB2C-E0A375D79520}" sibTransId="{F560230F-C450-4800-9627-1542AF517A0F}"/>
    <dgm:cxn modelId="{FEC36EAB-4813-44BD-BA31-84222C9F58F4}" srcId="{7C59CCFD-7400-4F15-9B32-9983DA967C2B}" destId="{37CED78C-AE4E-4685-8623-2E2E0A311414}" srcOrd="2" destOrd="0" parTransId="{B1ADD669-B212-4EB3-A468-BB37CDEE4810}" sibTransId="{847AE6A7-29E4-4C3A-B0E8-8D71F9086C44}"/>
    <dgm:cxn modelId="{93799CB0-2785-4F2E-9051-24A70A78396F}" type="presOf" srcId="{F29CF6A8-5630-48AE-BA84-B9402A8FE679}" destId="{150E2255-9391-41C6-BFC4-66A0952426CA}" srcOrd="0" destOrd="0" presId="urn:microsoft.com/office/officeart/2005/8/layout/vList2"/>
    <dgm:cxn modelId="{075FDCBB-3103-4AB2-AC0E-587F5A31756A}" srcId="{BAC7ABBE-A269-497D-B17A-1823BD253DBE}" destId="{044939B8-E264-4C70-BB00-07B5152D9226}" srcOrd="4" destOrd="0" parTransId="{E58937BA-77E0-437A-B03E-35306D2F8C9E}" sibTransId="{E490F024-B118-4428-ADE7-CF617AFADADE}"/>
    <dgm:cxn modelId="{095780C4-BED3-4E68-A0B5-04E473F05568}" type="presOf" srcId="{7FAB07A8-BF1A-47B4-90D9-910A7024AECC}" destId="{DFB31F2A-3CB3-49A4-9F86-DE54E5E27929}" srcOrd="0" destOrd="0" presId="urn:microsoft.com/office/officeart/2005/8/layout/vList2"/>
    <dgm:cxn modelId="{DCB60FC6-0309-4C43-B9DC-E159AA841F97}" srcId="{37CED78C-AE4E-4685-8623-2E2E0A311414}" destId="{83E8D4AE-1BA7-4B6C-ABB4-1E0FA1AF94A5}" srcOrd="0" destOrd="0" parTransId="{AFD745DF-1690-4DC3-884D-A26DB51B79BA}" sibTransId="{F76C6E43-6A9B-4226-B748-A073BD8DCB68}"/>
    <dgm:cxn modelId="{D373B0D2-0A80-40FD-92B1-104DCE29FBB8}" srcId="{BAC7ABBE-A269-497D-B17A-1823BD253DBE}" destId="{8573F80E-B371-490E-8015-50110FF17011}" srcOrd="2" destOrd="0" parTransId="{E5F5ADB9-6E9F-4253-ACD8-9CE42D3FE56E}" sibTransId="{DF55BDFD-36CB-4399-BA61-E246B025517D}"/>
    <dgm:cxn modelId="{F5CB01DF-3152-438C-AE14-A55EE8F6A380}" type="presOf" srcId="{044939B8-E264-4C70-BB00-07B5152D9226}" destId="{DFB31F2A-3CB3-49A4-9F86-DE54E5E27929}" srcOrd="0" destOrd="4" presId="urn:microsoft.com/office/officeart/2005/8/layout/vList2"/>
    <dgm:cxn modelId="{7A9211E6-FAA7-4648-9492-C8AEB77EA48F}" srcId="{F29CF6A8-5630-48AE-BA84-B9402A8FE679}" destId="{E230316F-2050-4765-BE67-A2855390A53C}" srcOrd="1" destOrd="0" parTransId="{C417074F-634E-42BE-BDE0-35C1D51C740E}" sibTransId="{2F2CBBDB-2410-4937-81B5-DDEE9DB0C521}"/>
    <dgm:cxn modelId="{38407BED-BB19-4EA8-9744-4F2061F16CA2}" srcId="{BAC7ABBE-A269-497D-B17A-1823BD253DBE}" destId="{F61DEC34-AA3B-404D-A958-CA51C5EE881B}" srcOrd="1" destOrd="0" parTransId="{7C9B7E3E-0545-4FF9-AFFD-2B21F726D19F}" sibTransId="{38F1A6C1-D025-40EC-9297-86880F8C1995}"/>
    <dgm:cxn modelId="{E3C7BCFD-DADD-4C82-8300-83FF8F786590}" type="presOf" srcId="{7C59CCFD-7400-4F15-9B32-9983DA967C2B}" destId="{9C2E20CA-666F-42DB-BA41-850BCE1B9A8B}" srcOrd="0" destOrd="0" presId="urn:microsoft.com/office/officeart/2005/8/layout/vList2"/>
    <dgm:cxn modelId="{4D68A892-8502-4183-928D-27D355CB5E62}" type="presParOf" srcId="{9C2E20CA-666F-42DB-BA41-850BCE1B9A8B}" destId="{8D09D6CD-29CF-4A59-83CC-453CA020982C}" srcOrd="0" destOrd="0" presId="urn:microsoft.com/office/officeart/2005/8/layout/vList2"/>
    <dgm:cxn modelId="{5EB5FBCC-3D3E-403B-82D1-CC4816EFC4AB}" type="presParOf" srcId="{9C2E20CA-666F-42DB-BA41-850BCE1B9A8B}" destId="{DFB31F2A-3CB3-49A4-9F86-DE54E5E27929}" srcOrd="1" destOrd="0" presId="urn:microsoft.com/office/officeart/2005/8/layout/vList2"/>
    <dgm:cxn modelId="{1A8734D7-F57C-4D18-B15A-1BA88797023A}" type="presParOf" srcId="{9C2E20CA-666F-42DB-BA41-850BCE1B9A8B}" destId="{150E2255-9391-41C6-BFC4-66A0952426CA}" srcOrd="2" destOrd="0" presId="urn:microsoft.com/office/officeart/2005/8/layout/vList2"/>
    <dgm:cxn modelId="{A5EE172D-2DC7-4154-9551-F2241A3F70F9}" type="presParOf" srcId="{9C2E20CA-666F-42DB-BA41-850BCE1B9A8B}" destId="{DC12C97B-C726-441D-AFAB-4F9E5278EB88}" srcOrd="3" destOrd="0" presId="urn:microsoft.com/office/officeart/2005/8/layout/vList2"/>
    <dgm:cxn modelId="{83582169-1FB5-4634-9AA8-4D3EB23B8DE3}" type="presParOf" srcId="{9C2E20CA-666F-42DB-BA41-850BCE1B9A8B}" destId="{DAD5EE49-CBFC-43EE-BE7E-50C2D3F6DDD8}" srcOrd="4" destOrd="0" presId="urn:microsoft.com/office/officeart/2005/8/layout/vList2"/>
    <dgm:cxn modelId="{FD485836-CC0B-4BA5-A770-A77B9AD05551}" type="presParOf" srcId="{9C2E20CA-666F-42DB-BA41-850BCE1B9A8B}" destId="{E8A8A55F-AE6A-4105-A7FB-E9E2B77C6F9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A2935B-5637-4EF7-BFA7-84AB4E97DA7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22D45F4-FD0F-4B07-A9DF-D8B1BE0358DC}">
      <dgm:prSet/>
      <dgm:spPr/>
      <dgm:t>
        <a:bodyPr/>
        <a:lstStyle/>
        <a:p>
          <a:r>
            <a:rPr lang="en-US"/>
            <a:t>OpenGov will no longer support the version the city uses after 2025. </a:t>
          </a:r>
        </a:p>
      </dgm:t>
    </dgm:pt>
    <dgm:pt modelId="{9EEAAEE9-2FB5-46FA-A33D-E297698FED09}" type="parTrans" cxnId="{E95CF455-36A7-468E-9127-B5485499D143}">
      <dgm:prSet/>
      <dgm:spPr/>
      <dgm:t>
        <a:bodyPr/>
        <a:lstStyle/>
        <a:p>
          <a:endParaRPr lang="en-US"/>
        </a:p>
      </dgm:t>
    </dgm:pt>
    <dgm:pt modelId="{F0DA9482-00E4-4653-AC2D-DAF3A15901C5}" type="sibTrans" cxnId="{E95CF455-36A7-468E-9127-B5485499D143}">
      <dgm:prSet/>
      <dgm:spPr/>
      <dgm:t>
        <a:bodyPr/>
        <a:lstStyle/>
        <a:p>
          <a:endParaRPr lang="en-US"/>
        </a:p>
      </dgm:t>
    </dgm:pt>
    <dgm:pt modelId="{826AA531-9287-41EF-93CF-C5342892A74C}">
      <dgm:prSet/>
      <dgm:spPr/>
      <dgm:t>
        <a:bodyPr/>
        <a:lstStyle/>
        <a:p>
          <a:r>
            <a:rPr lang="en-US"/>
            <a:t>All OpenGov customers will be required to convert to their cloud version of the software and pay as if it were a new conversion.</a:t>
          </a:r>
        </a:p>
      </dgm:t>
    </dgm:pt>
    <dgm:pt modelId="{778AFCC6-C2A8-4D8A-B207-E63CE4FCEF7E}" type="parTrans" cxnId="{18D88AC9-9D1E-4139-B243-9D564091F699}">
      <dgm:prSet/>
      <dgm:spPr/>
      <dgm:t>
        <a:bodyPr/>
        <a:lstStyle/>
        <a:p>
          <a:endParaRPr lang="en-US"/>
        </a:p>
      </dgm:t>
    </dgm:pt>
    <dgm:pt modelId="{10C2AF07-E5B6-4360-9E53-7E2E10C3BDB5}" type="sibTrans" cxnId="{18D88AC9-9D1E-4139-B243-9D564091F699}">
      <dgm:prSet/>
      <dgm:spPr/>
      <dgm:t>
        <a:bodyPr/>
        <a:lstStyle/>
        <a:p>
          <a:endParaRPr lang="en-US"/>
        </a:p>
      </dgm:t>
    </dgm:pt>
    <dgm:pt modelId="{E21E12B9-33BD-4A9A-BA0D-D9DFB326CCDF}">
      <dgm:prSet/>
      <dgm:spPr/>
      <dgm:t>
        <a:bodyPr/>
        <a:lstStyle/>
        <a:p>
          <a:r>
            <a:rPr lang="en-US" dirty="0"/>
            <a:t>New software conversion for any that we’ve looked at will be about the same cost.</a:t>
          </a:r>
        </a:p>
      </dgm:t>
    </dgm:pt>
    <dgm:pt modelId="{2FDADC8C-1D8F-402E-B466-10BE38E320F6}" type="parTrans" cxnId="{68AE4408-CDD3-4712-8C22-3DD6E961FCB9}">
      <dgm:prSet/>
      <dgm:spPr/>
      <dgm:t>
        <a:bodyPr/>
        <a:lstStyle/>
        <a:p>
          <a:endParaRPr lang="en-US"/>
        </a:p>
      </dgm:t>
    </dgm:pt>
    <dgm:pt modelId="{09E457F4-E1C4-4F10-9230-0C629595CFC6}" type="sibTrans" cxnId="{68AE4408-CDD3-4712-8C22-3DD6E961FCB9}">
      <dgm:prSet/>
      <dgm:spPr/>
      <dgm:t>
        <a:bodyPr/>
        <a:lstStyle/>
        <a:p>
          <a:endParaRPr lang="en-US"/>
        </a:p>
      </dgm:t>
    </dgm:pt>
    <dgm:pt modelId="{B9CAFD5E-8846-4C71-B83F-3AFCD95FE7EE}" type="pres">
      <dgm:prSet presAssocID="{ABA2935B-5637-4EF7-BFA7-84AB4E97DA7F}" presName="linear" presStyleCnt="0">
        <dgm:presLayoutVars>
          <dgm:animLvl val="lvl"/>
          <dgm:resizeHandles val="exact"/>
        </dgm:presLayoutVars>
      </dgm:prSet>
      <dgm:spPr/>
    </dgm:pt>
    <dgm:pt modelId="{A4263A44-82C8-45F0-9FDE-278BB4760BD9}" type="pres">
      <dgm:prSet presAssocID="{B22D45F4-FD0F-4B07-A9DF-D8B1BE0358D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6FEC7FC-5597-44D9-9449-C9791DA0A31E}" type="pres">
      <dgm:prSet presAssocID="{F0DA9482-00E4-4653-AC2D-DAF3A15901C5}" presName="spacer" presStyleCnt="0"/>
      <dgm:spPr/>
    </dgm:pt>
    <dgm:pt modelId="{B15185D9-DA9B-4C8B-A614-ADEA9F93C867}" type="pres">
      <dgm:prSet presAssocID="{826AA531-9287-41EF-93CF-C5342892A74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7E22C26-34F6-40F9-8FC5-494D99C18B75}" type="pres">
      <dgm:prSet presAssocID="{10C2AF07-E5B6-4360-9E53-7E2E10C3BDB5}" presName="spacer" presStyleCnt="0"/>
      <dgm:spPr/>
    </dgm:pt>
    <dgm:pt modelId="{67984D50-8F70-42D9-B9AC-DDC8F4ECB30C}" type="pres">
      <dgm:prSet presAssocID="{E21E12B9-33BD-4A9A-BA0D-D9DFB326CCD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8AE4408-CDD3-4712-8C22-3DD6E961FCB9}" srcId="{ABA2935B-5637-4EF7-BFA7-84AB4E97DA7F}" destId="{E21E12B9-33BD-4A9A-BA0D-D9DFB326CCDF}" srcOrd="2" destOrd="0" parTransId="{2FDADC8C-1D8F-402E-B466-10BE38E320F6}" sibTransId="{09E457F4-E1C4-4F10-9230-0C629595CFC6}"/>
    <dgm:cxn modelId="{AF41422E-D591-4B0C-8021-C4ABAEDD4FE7}" type="presOf" srcId="{ABA2935B-5637-4EF7-BFA7-84AB4E97DA7F}" destId="{B9CAFD5E-8846-4C71-B83F-3AFCD95FE7EE}" srcOrd="0" destOrd="0" presId="urn:microsoft.com/office/officeart/2005/8/layout/vList2"/>
    <dgm:cxn modelId="{E95CF455-36A7-468E-9127-B5485499D143}" srcId="{ABA2935B-5637-4EF7-BFA7-84AB4E97DA7F}" destId="{B22D45F4-FD0F-4B07-A9DF-D8B1BE0358DC}" srcOrd="0" destOrd="0" parTransId="{9EEAAEE9-2FB5-46FA-A33D-E297698FED09}" sibTransId="{F0DA9482-00E4-4653-AC2D-DAF3A15901C5}"/>
    <dgm:cxn modelId="{4B77ABBA-EC91-4A82-AF30-EB0AFB0C2632}" type="presOf" srcId="{826AA531-9287-41EF-93CF-C5342892A74C}" destId="{B15185D9-DA9B-4C8B-A614-ADEA9F93C867}" srcOrd="0" destOrd="0" presId="urn:microsoft.com/office/officeart/2005/8/layout/vList2"/>
    <dgm:cxn modelId="{254320BF-14B8-4075-B35E-66BB9E2CD88C}" type="presOf" srcId="{B22D45F4-FD0F-4B07-A9DF-D8B1BE0358DC}" destId="{A4263A44-82C8-45F0-9FDE-278BB4760BD9}" srcOrd="0" destOrd="0" presId="urn:microsoft.com/office/officeart/2005/8/layout/vList2"/>
    <dgm:cxn modelId="{18D88AC9-9D1E-4139-B243-9D564091F699}" srcId="{ABA2935B-5637-4EF7-BFA7-84AB4E97DA7F}" destId="{826AA531-9287-41EF-93CF-C5342892A74C}" srcOrd="1" destOrd="0" parTransId="{778AFCC6-C2A8-4D8A-B207-E63CE4FCEF7E}" sibTransId="{10C2AF07-E5B6-4360-9E53-7E2E10C3BDB5}"/>
    <dgm:cxn modelId="{084854F3-1E5C-4203-B8CF-0671BD46F372}" type="presOf" srcId="{E21E12B9-33BD-4A9A-BA0D-D9DFB326CCDF}" destId="{67984D50-8F70-42D9-B9AC-DDC8F4ECB30C}" srcOrd="0" destOrd="0" presId="urn:microsoft.com/office/officeart/2005/8/layout/vList2"/>
    <dgm:cxn modelId="{AB083DEB-1129-483D-8ECA-ABE899001FF2}" type="presParOf" srcId="{B9CAFD5E-8846-4C71-B83F-3AFCD95FE7EE}" destId="{A4263A44-82C8-45F0-9FDE-278BB4760BD9}" srcOrd="0" destOrd="0" presId="urn:microsoft.com/office/officeart/2005/8/layout/vList2"/>
    <dgm:cxn modelId="{946F5917-6258-4958-899D-39A4479ED2F0}" type="presParOf" srcId="{B9CAFD5E-8846-4C71-B83F-3AFCD95FE7EE}" destId="{76FEC7FC-5597-44D9-9449-C9791DA0A31E}" srcOrd="1" destOrd="0" presId="urn:microsoft.com/office/officeart/2005/8/layout/vList2"/>
    <dgm:cxn modelId="{4530C770-CAA1-4A19-8A04-9E4907A3962F}" type="presParOf" srcId="{B9CAFD5E-8846-4C71-B83F-3AFCD95FE7EE}" destId="{B15185D9-DA9B-4C8B-A614-ADEA9F93C867}" srcOrd="2" destOrd="0" presId="urn:microsoft.com/office/officeart/2005/8/layout/vList2"/>
    <dgm:cxn modelId="{EE2FDA3B-C69B-467B-8388-52761D2E6435}" type="presParOf" srcId="{B9CAFD5E-8846-4C71-B83F-3AFCD95FE7EE}" destId="{67E22C26-34F6-40F9-8FC5-494D99C18B75}" srcOrd="3" destOrd="0" presId="urn:microsoft.com/office/officeart/2005/8/layout/vList2"/>
    <dgm:cxn modelId="{97791741-6E5E-4BD2-82BD-0C4D1B12A1FA}" type="presParOf" srcId="{B9CAFD5E-8846-4C71-B83F-3AFCD95FE7EE}" destId="{67984D50-8F70-42D9-B9AC-DDC8F4ECB30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7E92B7-B39F-4D7A-A5E5-C939BB7C6563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1715BE1-38B7-4FB6-AD31-E529A449E8C0}">
      <dgm:prSet/>
      <dgm:spPr/>
      <dgm:t>
        <a:bodyPr/>
        <a:lstStyle/>
        <a:p>
          <a:pPr>
            <a:defRPr b="1"/>
          </a:pPr>
          <a:r>
            <a:rPr lang="en-US" dirty="0"/>
            <a:t>Combine Permitting and Municipal Court into one “Enterprise” software.</a:t>
          </a:r>
        </a:p>
      </dgm:t>
    </dgm:pt>
    <dgm:pt modelId="{9D031FF7-5358-4727-9B20-7E105A3B586B}" type="parTrans" cxnId="{B17CA09C-1CB2-4788-8C20-D9C070C10A27}">
      <dgm:prSet/>
      <dgm:spPr/>
      <dgm:t>
        <a:bodyPr/>
        <a:lstStyle/>
        <a:p>
          <a:endParaRPr lang="en-US"/>
        </a:p>
      </dgm:t>
    </dgm:pt>
    <dgm:pt modelId="{019E477F-75FE-4369-8FEB-61E240C9693F}" type="sibTrans" cxnId="{B17CA09C-1CB2-4788-8C20-D9C070C10A27}">
      <dgm:prSet/>
      <dgm:spPr/>
      <dgm:t>
        <a:bodyPr/>
        <a:lstStyle/>
        <a:p>
          <a:endParaRPr lang="en-US"/>
        </a:p>
      </dgm:t>
    </dgm:pt>
    <dgm:pt modelId="{67949512-47AB-4797-B4E7-71AFC532A90E}">
      <dgm:prSet/>
      <dgm:spPr/>
      <dgm:t>
        <a:bodyPr/>
        <a:lstStyle/>
        <a:p>
          <a:r>
            <a:rPr lang="en-US" dirty="0"/>
            <a:t>Currently the systems are separate, causing double work and inefficiencies. Roll as many processes as possible into one software that we can.</a:t>
          </a:r>
        </a:p>
      </dgm:t>
    </dgm:pt>
    <dgm:pt modelId="{0665FF2A-84AF-4F0E-ABAE-5C40C2D48BA4}" type="parTrans" cxnId="{BF8BAB0D-476B-46D0-B48C-3A9272AFA83A}">
      <dgm:prSet/>
      <dgm:spPr/>
      <dgm:t>
        <a:bodyPr/>
        <a:lstStyle/>
        <a:p>
          <a:endParaRPr lang="en-US"/>
        </a:p>
      </dgm:t>
    </dgm:pt>
    <dgm:pt modelId="{E5B63EA2-3A90-42DB-A516-3BA02DE0177A}" type="sibTrans" cxnId="{BF8BAB0D-476B-46D0-B48C-3A9272AFA83A}">
      <dgm:prSet/>
      <dgm:spPr/>
      <dgm:t>
        <a:bodyPr/>
        <a:lstStyle/>
        <a:p>
          <a:endParaRPr lang="en-US"/>
        </a:p>
      </dgm:t>
    </dgm:pt>
    <dgm:pt modelId="{1DAC836F-51F6-448E-AA56-AD5D851E7DBA}">
      <dgm:prSet/>
      <dgm:spPr/>
      <dgm:t>
        <a:bodyPr/>
        <a:lstStyle/>
        <a:p>
          <a:pPr>
            <a:defRPr b="1"/>
          </a:pPr>
          <a:r>
            <a:rPr lang="en-US"/>
            <a:t>Add efficiencies and streamline processes</a:t>
          </a:r>
        </a:p>
      </dgm:t>
    </dgm:pt>
    <dgm:pt modelId="{1EF99BFA-58EF-496F-991B-20DB1743FC5C}" type="parTrans" cxnId="{85D845F8-92AA-484B-A846-22721E38886E}">
      <dgm:prSet/>
      <dgm:spPr/>
      <dgm:t>
        <a:bodyPr/>
        <a:lstStyle/>
        <a:p>
          <a:endParaRPr lang="en-US"/>
        </a:p>
      </dgm:t>
    </dgm:pt>
    <dgm:pt modelId="{2662BBE5-4D02-46F8-B32E-5E727CAF00EF}" type="sibTrans" cxnId="{85D845F8-92AA-484B-A846-22721E38886E}">
      <dgm:prSet/>
      <dgm:spPr/>
      <dgm:t>
        <a:bodyPr/>
        <a:lstStyle/>
        <a:p>
          <a:endParaRPr lang="en-US"/>
        </a:p>
      </dgm:t>
    </dgm:pt>
    <dgm:pt modelId="{A942244A-DF42-48CE-9C84-11E77386AC1C}">
      <dgm:prSet/>
      <dgm:spPr/>
      <dgm:t>
        <a:bodyPr/>
        <a:lstStyle/>
        <a:p>
          <a:r>
            <a:rPr lang="en-US" dirty="0"/>
            <a:t>Looking at all processes city-wide and identifying areas of improvement, and opportunities for integration. </a:t>
          </a:r>
        </a:p>
      </dgm:t>
    </dgm:pt>
    <dgm:pt modelId="{69D3A279-0728-4082-B089-B4661060477A}" type="parTrans" cxnId="{B3FBAA5F-A939-4461-9B59-823787999555}">
      <dgm:prSet/>
      <dgm:spPr/>
      <dgm:t>
        <a:bodyPr/>
        <a:lstStyle/>
        <a:p>
          <a:endParaRPr lang="en-US"/>
        </a:p>
      </dgm:t>
    </dgm:pt>
    <dgm:pt modelId="{A146BBAB-75BD-443E-8E9C-CE7DEFF563B5}" type="sibTrans" cxnId="{B3FBAA5F-A939-4461-9B59-823787999555}">
      <dgm:prSet/>
      <dgm:spPr/>
      <dgm:t>
        <a:bodyPr/>
        <a:lstStyle/>
        <a:p>
          <a:endParaRPr lang="en-US"/>
        </a:p>
      </dgm:t>
    </dgm:pt>
    <dgm:pt modelId="{37661987-42FC-472C-B206-0B90FDE0543B}">
      <dgm:prSet/>
      <dgm:spPr/>
      <dgm:t>
        <a:bodyPr/>
        <a:lstStyle/>
        <a:p>
          <a:pPr>
            <a:defRPr b="1"/>
          </a:pPr>
          <a:r>
            <a:rPr lang="en-US"/>
            <a:t>Better Customer Service</a:t>
          </a:r>
        </a:p>
      </dgm:t>
    </dgm:pt>
    <dgm:pt modelId="{D03A55F5-E833-48F4-9ECD-9A46960ED39F}" type="parTrans" cxnId="{D8F66CBD-26B0-4500-B61D-F86597CF339C}">
      <dgm:prSet/>
      <dgm:spPr/>
      <dgm:t>
        <a:bodyPr/>
        <a:lstStyle/>
        <a:p>
          <a:endParaRPr lang="en-US"/>
        </a:p>
      </dgm:t>
    </dgm:pt>
    <dgm:pt modelId="{A8DB18AF-C13F-4713-9707-DBD36240580C}" type="sibTrans" cxnId="{D8F66CBD-26B0-4500-B61D-F86597CF339C}">
      <dgm:prSet/>
      <dgm:spPr/>
      <dgm:t>
        <a:bodyPr/>
        <a:lstStyle/>
        <a:p>
          <a:endParaRPr lang="en-US"/>
        </a:p>
      </dgm:t>
    </dgm:pt>
    <dgm:pt modelId="{D39F5548-4093-474E-B488-EEDD57B25A9C}">
      <dgm:prSet/>
      <dgm:spPr/>
      <dgm:t>
        <a:bodyPr/>
        <a:lstStyle/>
        <a:p>
          <a:r>
            <a:rPr lang="en-US" dirty="0"/>
            <a:t>Creating efficiencies and having better reporting tools will enable us to better serve our citizens. </a:t>
          </a:r>
        </a:p>
      </dgm:t>
    </dgm:pt>
    <dgm:pt modelId="{7ABCF41B-A26A-4717-81CE-C7098EF2A4F4}" type="parTrans" cxnId="{0F1E04E8-A693-426B-95F4-A5E39F0E5FC2}">
      <dgm:prSet/>
      <dgm:spPr/>
      <dgm:t>
        <a:bodyPr/>
        <a:lstStyle/>
        <a:p>
          <a:endParaRPr lang="en-US"/>
        </a:p>
      </dgm:t>
    </dgm:pt>
    <dgm:pt modelId="{2929CD7C-7963-479E-9C77-AC0A01A78CBF}" type="sibTrans" cxnId="{0F1E04E8-A693-426B-95F4-A5E39F0E5FC2}">
      <dgm:prSet/>
      <dgm:spPr/>
      <dgm:t>
        <a:bodyPr/>
        <a:lstStyle/>
        <a:p>
          <a:endParaRPr lang="en-US"/>
        </a:p>
      </dgm:t>
    </dgm:pt>
    <dgm:pt modelId="{05861288-B3D9-41C2-9366-C1F0E3185A2B}" type="pres">
      <dgm:prSet presAssocID="{707E92B7-B39F-4D7A-A5E5-C939BB7C6563}" presName="root" presStyleCnt="0">
        <dgm:presLayoutVars>
          <dgm:dir/>
          <dgm:resizeHandles val="exact"/>
        </dgm:presLayoutVars>
      </dgm:prSet>
      <dgm:spPr/>
    </dgm:pt>
    <dgm:pt modelId="{FC46B12B-6DFE-4FA5-BC66-449FF72CBE60}" type="pres">
      <dgm:prSet presAssocID="{C1715BE1-38B7-4FB6-AD31-E529A449E8C0}" presName="compNode" presStyleCnt="0"/>
      <dgm:spPr/>
    </dgm:pt>
    <dgm:pt modelId="{361CF9CE-CA00-49D0-84A1-8B7C8C022443}" type="pres">
      <dgm:prSet presAssocID="{C1715BE1-38B7-4FB6-AD31-E529A449E8C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rk scene"/>
        </a:ext>
      </dgm:extLst>
    </dgm:pt>
    <dgm:pt modelId="{7E11B059-F2A1-4539-BAAB-3004AC6B5C6E}" type="pres">
      <dgm:prSet presAssocID="{C1715BE1-38B7-4FB6-AD31-E529A449E8C0}" presName="iconSpace" presStyleCnt="0"/>
      <dgm:spPr/>
    </dgm:pt>
    <dgm:pt modelId="{3553877B-10CC-4060-8FB8-3FDE71776B3D}" type="pres">
      <dgm:prSet presAssocID="{C1715BE1-38B7-4FB6-AD31-E529A449E8C0}" presName="parTx" presStyleLbl="revTx" presStyleIdx="0" presStyleCnt="6">
        <dgm:presLayoutVars>
          <dgm:chMax val="0"/>
          <dgm:chPref val="0"/>
        </dgm:presLayoutVars>
      </dgm:prSet>
      <dgm:spPr/>
    </dgm:pt>
    <dgm:pt modelId="{484D9B42-DC0E-4FFA-9917-FB0A0D8A331E}" type="pres">
      <dgm:prSet presAssocID="{C1715BE1-38B7-4FB6-AD31-E529A449E8C0}" presName="txSpace" presStyleCnt="0"/>
      <dgm:spPr/>
    </dgm:pt>
    <dgm:pt modelId="{BC996E5D-C008-4D54-83AC-6072E0E9F3CB}" type="pres">
      <dgm:prSet presAssocID="{C1715BE1-38B7-4FB6-AD31-E529A449E8C0}" presName="desTx" presStyleLbl="revTx" presStyleIdx="1" presStyleCnt="6">
        <dgm:presLayoutVars/>
      </dgm:prSet>
      <dgm:spPr/>
    </dgm:pt>
    <dgm:pt modelId="{8D66B538-5F79-4DB3-9241-22B79B590ED8}" type="pres">
      <dgm:prSet presAssocID="{019E477F-75FE-4369-8FEB-61E240C9693F}" presName="sibTrans" presStyleCnt="0"/>
      <dgm:spPr/>
    </dgm:pt>
    <dgm:pt modelId="{AED4AEFA-D1E7-4F62-B8F5-85E66D62453B}" type="pres">
      <dgm:prSet presAssocID="{1DAC836F-51F6-448E-AA56-AD5D851E7DBA}" presName="compNode" presStyleCnt="0"/>
      <dgm:spPr/>
    </dgm:pt>
    <dgm:pt modelId="{E97C266B-E667-48DE-982E-C5D63BE0AFD6}" type="pres">
      <dgm:prSet presAssocID="{1DAC836F-51F6-448E-AA56-AD5D851E7DB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362F4866-FC8A-4AB8-A421-6220206A37F8}" type="pres">
      <dgm:prSet presAssocID="{1DAC836F-51F6-448E-AA56-AD5D851E7DBA}" presName="iconSpace" presStyleCnt="0"/>
      <dgm:spPr/>
    </dgm:pt>
    <dgm:pt modelId="{AD758ECF-D3C3-43EC-A53C-B3E0F722CD11}" type="pres">
      <dgm:prSet presAssocID="{1DAC836F-51F6-448E-AA56-AD5D851E7DBA}" presName="parTx" presStyleLbl="revTx" presStyleIdx="2" presStyleCnt="6">
        <dgm:presLayoutVars>
          <dgm:chMax val="0"/>
          <dgm:chPref val="0"/>
        </dgm:presLayoutVars>
      </dgm:prSet>
      <dgm:spPr/>
    </dgm:pt>
    <dgm:pt modelId="{5F996561-F279-436A-9151-EEB2B2EADC20}" type="pres">
      <dgm:prSet presAssocID="{1DAC836F-51F6-448E-AA56-AD5D851E7DBA}" presName="txSpace" presStyleCnt="0"/>
      <dgm:spPr/>
    </dgm:pt>
    <dgm:pt modelId="{1DB36733-E334-4268-80FF-3107D77D69C0}" type="pres">
      <dgm:prSet presAssocID="{1DAC836F-51F6-448E-AA56-AD5D851E7DBA}" presName="desTx" presStyleLbl="revTx" presStyleIdx="3" presStyleCnt="6">
        <dgm:presLayoutVars/>
      </dgm:prSet>
      <dgm:spPr/>
    </dgm:pt>
    <dgm:pt modelId="{6EB4DB61-CEC0-4B0F-AF12-9BA52DC9583A}" type="pres">
      <dgm:prSet presAssocID="{2662BBE5-4D02-46F8-B32E-5E727CAF00EF}" presName="sibTrans" presStyleCnt="0"/>
      <dgm:spPr/>
    </dgm:pt>
    <dgm:pt modelId="{7A03E379-7C8A-4BF0-B56B-994BB68AC4CD}" type="pres">
      <dgm:prSet presAssocID="{37661987-42FC-472C-B206-0B90FDE0543B}" presName="compNode" presStyleCnt="0"/>
      <dgm:spPr/>
    </dgm:pt>
    <dgm:pt modelId="{46914FA6-182D-4C05-BA22-8F4E856D43DB}" type="pres">
      <dgm:prSet presAssocID="{37661987-42FC-472C-B206-0B90FDE0543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5007AC60-BC83-44F6-A3FA-2234FCCFE6DF}" type="pres">
      <dgm:prSet presAssocID="{37661987-42FC-472C-B206-0B90FDE0543B}" presName="iconSpace" presStyleCnt="0"/>
      <dgm:spPr/>
    </dgm:pt>
    <dgm:pt modelId="{26C41CA3-F63F-4169-B4B4-4163D007AD16}" type="pres">
      <dgm:prSet presAssocID="{37661987-42FC-472C-B206-0B90FDE0543B}" presName="parTx" presStyleLbl="revTx" presStyleIdx="4" presStyleCnt="6">
        <dgm:presLayoutVars>
          <dgm:chMax val="0"/>
          <dgm:chPref val="0"/>
        </dgm:presLayoutVars>
      </dgm:prSet>
      <dgm:spPr/>
    </dgm:pt>
    <dgm:pt modelId="{B8732CF0-2EFD-4D3D-9E75-151AEF228DA2}" type="pres">
      <dgm:prSet presAssocID="{37661987-42FC-472C-B206-0B90FDE0543B}" presName="txSpace" presStyleCnt="0"/>
      <dgm:spPr/>
    </dgm:pt>
    <dgm:pt modelId="{C3EB659E-7D81-4795-8BDA-D2764734BB2F}" type="pres">
      <dgm:prSet presAssocID="{37661987-42FC-472C-B206-0B90FDE0543B}" presName="desTx" presStyleLbl="revTx" presStyleIdx="5" presStyleCnt="6">
        <dgm:presLayoutVars/>
      </dgm:prSet>
      <dgm:spPr/>
    </dgm:pt>
  </dgm:ptLst>
  <dgm:cxnLst>
    <dgm:cxn modelId="{BF8BAB0D-476B-46D0-B48C-3A9272AFA83A}" srcId="{C1715BE1-38B7-4FB6-AD31-E529A449E8C0}" destId="{67949512-47AB-4797-B4E7-71AFC532A90E}" srcOrd="0" destOrd="0" parTransId="{0665FF2A-84AF-4F0E-ABAE-5C40C2D48BA4}" sibTransId="{E5B63EA2-3A90-42DB-A516-3BA02DE0177A}"/>
    <dgm:cxn modelId="{D1DDB931-63F7-44D0-B3A8-C713C3733A2F}" type="presOf" srcId="{1DAC836F-51F6-448E-AA56-AD5D851E7DBA}" destId="{AD758ECF-D3C3-43EC-A53C-B3E0F722CD11}" srcOrd="0" destOrd="0" presId="urn:microsoft.com/office/officeart/2018/2/layout/IconLabelDescriptionList"/>
    <dgm:cxn modelId="{B3FBAA5F-A939-4461-9B59-823787999555}" srcId="{1DAC836F-51F6-448E-AA56-AD5D851E7DBA}" destId="{A942244A-DF42-48CE-9C84-11E77386AC1C}" srcOrd="0" destOrd="0" parTransId="{69D3A279-0728-4082-B089-B4661060477A}" sibTransId="{A146BBAB-75BD-443E-8E9C-CE7DEFF563B5}"/>
    <dgm:cxn modelId="{1861B66A-854A-47D8-AC4D-1C253668FE15}" type="presOf" srcId="{D39F5548-4093-474E-B488-EEDD57B25A9C}" destId="{C3EB659E-7D81-4795-8BDA-D2764734BB2F}" srcOrd="0" destOrd="0" presId="urn:microsoft.com/office/officeart/2018/2/layout/IconLabelDescriptionList"/>
    <dgm:cxn modelId="{39AE1F72-1AE0-4A3A-883D-B8E5B281C835}" type="presOf" srcId="{C1715BE1-38B7-4FB6-AD31-E529A449E8C0}" destId="{3553877B-10CC-4060-8FB8-3FDE71776B3D}" srcOrd="0" destOrd="0" presId="urn:microsoft.com/office/officeart/2018/2/layout/IconLabelDescriptionList"/>
    <dgm:cxn modelId="{B17CA09C-1CB2-4788-8C20-D9C070C10A27}" srcId="{707E92B7-B39F-4D7A-A5E5-C939BB7C6563}" destId="{C1715BE1-38B7-4FB6-AD31-E529A449E8C0}" srcOrd="0" destOrd="0" parTransId="{9D031FF7-5358-4727-9B20-7E105A3B586B}" sibTransId="{019E477F-75FE-4369-8FEB-61E240C9693F}"/>
    <dgm:cxn modelId="{1B69C1BB-01F9-44BF-AD61-521281F56233}" type="presOf" srcId="{707E92B7-B39F-4D7A-A5E5-C939BB7C6563}" destId="{05861288-B3D9-41C2-9366-C1F0E3185A2B}" srcOrd="0" destOrd="0" presId="urn:microsoft.com/office/officeart/2018/2/layout/IconLabelDescriptionList"/>
    <dgm:cxn modelId="{D8F66CBD-26B0-4500-B61D-F86597CF339C}" srcId="{707E92B7-B39F-4D7A-A5E5-C939BB7C6563}" destId="{37661987-42FC-472C-B206-0B90FDE0543B}" srcOrd="2" destOrd="0" parTransId="{D03A55F5-E833-48F4-9ECD-9A46960ED39F}" sibTransId="{A8DB18AF-C13F-4713-9707-DBD36240580C}"/>
    <dgm:cxn modelId="{FDF360C4-93FA-4285-BB2C-836D77660462}" type="presOf" srcId="{A942244A-DF42-48CE-9C84-11E77386AC1C}" destId="{1DB36733-E334-4268-80FF-3107D77D69C0}" srcOrd="0" destOrd="0" presId="urn:microsoft.com/office/officeart/2018/2/layout/IconLabelDescriptionList"/>
    <dgm:cxn modelId="{535810D7-7C56-4674-AC88-F97A18177AEE}" type="presOf" srcId="{37661987-42FC-472C-B206-0B90FDE0543B}" destId="{26C41CA3-F63F-4169-B4B4-4163D007AD16}" srcOrd="0" destOrd="0" presId="urn:microsoft.com/office/officeart/2018/2/layout/IconLabelDescriptionList"/>
    <dgm:cxn modelId="{0F1E04E8-A693-426B-95F4-A5E39F0E5FC2}" srcId="{37661987-42FC-472C-B206-0B90FDE0543B}" destId="{D39F5548-4093-474E-B488-EEDD57B25A9C}" srcOrd="0" destOrd="0" parTransId="{7ABCF41B-A26A-4717-81CE-C7098EF2A4F4}" sibTransId="{2929CD7C-7963-479E-9C77-AC0A01A78CBF}"/>
    <dgm:cxn modelId="{85D845F8-92AA-484B-A846-22721E38886E}" srcId="{707E92B7-B39F-4D7A-A5E5-C939BB7C6563}" destId="{1DAC836F-51F6-448E-AA56-AD5D851E7DBA}" srcOrd="1" destOrd="0" parTransId="{1EF99BFA-58EF-496F-991B-20DB1743FC5C}" sibTransId="{2662BBE5-4D02-46F8-B32E-5E727CAF00EF}"/>
    <dgm:cxn modelId="{E07A18FC-9A42-403B-9EF1-A43E5321258A}" type="presOf" srcId="{67949512-47AB-4797-B4E7-71AFC532A90E}" destId="{BC996E5D-C008-4D54-83AC-6072E0E9F3CB}" srcOrd="0" destOrd="0" presId="urn:microsoft.com/office/officeart/2018/2/layout/IconLabelDescriptionList"/>
    <dgm:cxn modelId="{C0BFDB48-51B7-4EC1-A86A-68B88ACAA12E}" type="presParOf" srcId="{05861288-B3D9-41C2-9366-C1F0E3185A2B}" destId="{FC46B12B-6DFE-4FA5-BC66-449FF72CBE60}" srcOrd="0" destOrd="0" presId="urn:microsoft.com/office/officeart/2018/2/layout/IconLabelDescriptionList"/>
    <dgm:cxn modelId="{9438F127-7B59-49F9-9A1F-A851F3C936D1}" type="presParOf" srcId="{FC46B12B-6DFE-4FA5-BC66-449FF72CBE60}" destId="{361CF9CE-CA00-49D0-84A1-8B7C8C022443}" srcOrd="0" destOrd="0" presId="urn:microsoft.com/office/officeart/2018/2/layout/IconLabelDescriptionList"/>
    <dgm:cxn modelId="{3F030AE1-1210-44C5-BE7B-A8D85C35BD33}" type="presParOf" srcId="{FC46B12B-6DFE-4FA5-BC66-449FF72CBE60}" destId="{7E11B059-F2A1-4539-BAAB-3004AC6B5C6E}" srcOrd="1" destOrd="0" presId="urn:microsoft.com/office/officeart/2018/2/layout/IconLabelDescriptionList"/>
    <dgm:cxn modelId="{2D469038-4BB2-4044-BF5A-41D63E100156}" type="presParOf" srcId="{FC46B12B-6DFE-4FA5-BC66-449FF72CBE60}" destId="{3553877B-10CC-4060-8FB8-3FDE71776B3D}" srcOrd="2" destOrd="0" presId="urn:microsoft.com/office/officeart/2018/2/layout/IconLabelDescriptionList"/>
    <dgm:cxn modelId="{BFCADDF9-F151-4928-B628-C7D1D2F3B164}" type="presParOf" srcId="{FC46B12B-6DFE-4FA5-BC66-449FF72CBE60}" destId="{484D9B42-DC0E-4FFA-9917-FB0A0D8A331E}" srcOrd="3" destOrd="0" presId="urn:microsoft.com/office/officeart/2018/2/layout/IconLabelDescriptionList"/>
    <dgm:cxn modelId="{E4EE6CA1-78AD-4C92-94B1-B387E8E4DBC5}" type="presParOf" srcId="{FC46B12B-6DFE-4FA5-BC66-449FF72CBE60}" destId="{BC996E5D-C008-4D54-83AC-6072E0E9F3CB}" srcOrd="4" destOrd="0" presId="urn:microsoft.com/office/officeart/2018/2/layout/IconLabelDescriptionList"/>
    <dgm:cxn modelId="{B4555DAE-22FE-4BF0-9670-A6495467D0CF}" type="presParOf" srcId="{05861288-B3D9-41C2-9366-C1F0E3185A2B}" destId="{8D66B538-5F79-4DB3-9241-22B79B590ED8}" srcOrd="1" destOrd="0" presId="urn:microsoft.com/office/officeart/2018/2/layout/IconLabelDescriptionList"/>
    <dgm:cxn modelId="{B9E8BADE-058C-49ED-86A7-C7BEE636CC09}" type="presParOf" srcId="{05861288-B3D9-41C2-9366-C1F0E3185A2B}" destId="{AED4AEFA-D1E7-4F62-B8F5-85E66D62453B}" srcOrd="2" destOrd="0" presId="urn:microsoft.com/office/officeart/2018/2/layout/IconLabelDescriptionList"/>
    <dgm:cxn modelId="{CCC0A616-5B16-481A-B7A1-15CC1B1010FE}" type="presParOf" srcId="{AED4AEFA-D1E7-4F62-B8F5-85E66D62453B}" destId="{E97C266B-E667-48DE-982E-C5D63BE0AFD6}" srcOrd="0" destOrd="0" presId="urn:microsoft.com/office/officeart/2018/2/layout/IconLabelDescriptionList"/>
    <dgm:cxn modelId="{053B5B6A-5F04-48DF-94FD-1959BFBCD94F}" type="presParOf" srcId="{AED4AEFA-D1E7-4F62-B8F5-85E66D62453B}" destId="{362F4866-FC8A-4AB8-A421-6220206A37F8}" srcOrd="1" destOrd="0" presId="urn:microsoft.com/office/officeart/2018/2/layout/IconLabelDescriptionList"/>
    <dgm:cxn modelId="{8416665F-7982-474D-91C3-8CDD07F710E7}" type="presParOf" srcId="{AED4AEFA-D1E7-4F62-B8F5-85E66D62453B}" destId="{AD758ECF-D3C3-43EC-A53C-B3E0F722CD11}" srcOrd="2" destOrd="0" presId="urn:microsoft.com/office/officeart/2018/2/layout/IconLabelDescriptionList"/>
    <dgm:cxn modelId="{CAAF206F-A3A7-4043-8639-7C60F8949D95}" type="presParOf" srcId="{AED4AEFA-D1E7-4F62-B8F5-85E66D62453B}" destId="{5F996561-F279-436A-9151-EEB2B2EADC20}" srcOrd="3" destOrd="0" presId="urn:microsoft.com/office/officeart/2018/2/layout/IconLabelDescriptionList"/>
    <dgm:cxn modelId="{7D6219D8-7BFF-4B08-BCD4-52AE8ED13D20}" type="presParOf" srcId="{AED4AEFA-D1E7-4F62-B8F5-85E66D62453B}" destId="{1DB36733-E334-4268-80FF-3107D77D69C0}" srcOrd="4" destOrd="0" presId="urn:microsoft.com/office/officeart/2018/2/layout/IconLabelDescriptionList"/>
    <dgm:cxn modelId="{00F4C52E-24CC-4F69-AC40-EDA2EDF1693E}" type="presParOf" srcId="{05861288-B3D9-41C2-9366-C1F0E3185A2B}" destId="{6EB4DB61-CEC0-4B0F-AF12-9BA52DC9583A}" srcOrd="3" destOrd="0" presId="urn:microsoft.com/office/officeart/2018/2/layout/IconLabelDescriptionList"/>
    <dgm:cxn modelId="{5E275FF5-1DF5-40B5-8159-FE88FBAB1D74}" type="presParOf" srcId="{05861288-B3D9-41C2-9366-C1F0E3185A2B}" destId="{7A03E379-7C8A-4BF0-B56B-994BB68AC4CD}" srcOrd="4" destOrd="0" presId="urn:microsoft.com/office/officeart/2018/2/layout/IconLabelDescriptionList"/>
    <dgm:cxn modelId="{063F38FA-8AC8-4A52-99DF-755CE5F9636A}" type="presParOf" srcId="{7A03E379-7C8A-4BF0-B56B-994BB68AC4CD}" destId="{46914FA6-182D-4C05-BA22-8F4E856D43DB}" srcOrd="0" destOrd="0" presId="urn:microsoft.com/office/officeart/2018/2/layout/IconLabelDescriptionList"/>
    <dgm:cxn modelId="{323A82B5-7D13-4395-89AD-6ECCC2EDBB4F}" type="presParOf" srcId="{7A03E379-7C8A-4BF0-B56B-994BB68AC4CD}" destId="{5007AC60-BC83-44F6-A3FA-2234FCCFE6DF}" srcOrd="1" destOrd="0" presId="urn:microsoft.com/office/officeart/2018/2/layout/IconLabelDescriptionList"/>
    <dgm:cxn modelId="{6E272731-647F-400C-8AFD-FC41A029E01C}" type="presParOf" srcId="{7A03E379-7C8A-4BF0-B56B-994BB68AC4CD}" destId="{26C41CA3-F63F-4169-B4B4-4163D007AD16}" srcOrd="2" destOrd="0" presId="urn:microsoft.com/office/officeart/2018/2/layout/IconLabelDescriptionList"/>
    <dgm:cxn modelId="{C140F504-745A-40C6-AF84-40445E0BA4AE}" type="presParOf" srcId="{7A03E379-7C8A-4BF0-B56B-994BB68AC4CD}" destId="{B8732CF0-2EFD-4D3D-9E75-151AEF228DA2}" srcOrd="3" destOrd="0" presId="urn:microsoft.com/office/officeart/2018/2/layout/IconLabelDescriptionList"/>
    <dgm:cxn modelId="{88ECAF9A-9572-43FE-BD5B-D7D0D6267C5F}" type="presParOf" srcId="{7A03E379-7C8A-4BF0-B56B-994BB68AC4CD}" destId="{C3EB659E-7D81-4795-8BDA-D2764734BB2F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A9096C-5486-4A0C-94AF-2760794C9DC5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54DB5A6-8EC4-466E-9795-9B93C49722C5}">
      <dgm:prSet/>
      <dgm:spPr/>
      <dgm:t>
        <a:bodyPr/>
        <a:lstStyle/>
        <a:p>
          <a:r>
            <a:rPr lang="en-US"/>
            <a:t>Cassell</a:t>
          </a:r>
        </a:p>
      </dgm:t>
    </dgm:pt>
    <dgm:pt modelId="{DF6FAE5C-2C63-489E-8B92-47D201B07738}" type="parTrans" cxnId="{EF877735-9C6D-4053-8C49-02055D23174F}">
      <dgm:prSet/>
      <dgm:spPr/>
      <dgm:t>
        <a:bodyPr/>
        <a:lstStyle/>
        <a:p>
          <a:endParaRPr lang="en-US"/>
        </a:p>
      </dgm:t>
    </dgm:pt>
    <dgm:pt modelId="{2EA75D08-6C62-4752-9F2A-274A62064AA6}" type="sibTrans" cxnId="{EF877735-9C6D-4053-8C49-02055D23174F}">
      <dgm:prSet/>
      <dgm:spPr/>
      <dgm:t>
        <a:bodyPr/>
        <a:lstStyle/>
        <a:p>
          <a:endParaRPr lang="en-US"/>
        </a:p>
      </dgm:t>
    </dgm:pt>
    <dgm:pt modelId="{63D39F15-DA13-46DF-B225-543B30F0DAAC}">
      <dgm:prSet/>
      <dgm:spPr/>
      <dgm:t>
        <a:bodyPr/>
        <a:lstStyle/>
        <a:p>
          <a:r>
            <a:rPr lang="en-US"/>
            <a:t>OpenGov</a:t>
          </a:r>
        </a:p>
      </dgm:t>
    </dgm:pt>
    <dgm:pt modelId="{A11BCA2F-9256-4F6B-9FA1-D6BFCF10F56C}" type="parTrans" cxnId="{3A901155-519F-430C-A9E3-565284A09B1D}">
      <dgm:prSet/>
      <dgm:spPr/>
      <dgm:t>
        <a:bodyPr/>
        <a:lstStyle/>
        <a:p>
          <a:endParaRPr lang="en-US"/>
        </a:p>
      </dgm:t>
    </dgm:pt>
    <dgm:pt modelId="{77C2F95E-607E-4E7A-89A8-99895DE1A3D5}" type="sibTrans" cxnId="{3A901155-519F-430C-A9E3-565284A09B1D}">
      <dgm:prSet/>
      <dgm:spPr/>
      <dgm:t>
        <a:bodyPr/>
        <a:lstStyle/>
        <a:p>
          <a:endParaRPr lang="en-US"/>
        </a:p>
      </dgm:t>
    </dgm:pt>
    <dgm:pt modelId="{74D25A85-F675-48A0-AB9B-2A5BDA4907B1}">
      <dgm:prSet/>
      <dgm:spPr/>
      <dgm:t>
        <a:bodyPr/>
        <a:lstStyle/>
        <a:p>
          <a:r>
            <a:rPr lang="en-US"/>
            <a:t>FundView</a:t>
          </a:r>
        </a:p>
      </dgm:t>
    </dgm:pt>
    <dgm:pt modelId="{C52367FA-4D09-435F-86D2-540D713BAF8C}" type="parTrans" cxnId="{C350AC2B-6AD7-4C1E-9632-DCE848198F5D}">
      <dgm:prSet/>
      <dgm:spPr/>
      <dgm:t>
        <a:bodyPr/>
        <a:lstStyle/>
        <a:p>
          <a:endParaRPr lang="en-US"/>
        </a:p>
      </dgm:t>
    </dgm:pt>
    <dgm:pt modelId="{EF5AFD86-BFF5-475D-8C7A-2B3D8B612EA9}" type="sibTrans" cxnId="{C350AC2B-6AD7-4C1E-9632-DCE848198F5D}">
      <dgm:prSet/>
      <dgm:spPr/>
      <dgm:t>
        <a:bodyPr/>
        <a:lstStyle/>
        <a:p>
          <a:endParaRPr lang="en-US"/>
        </a:p>
      </dgm:t>
    </dgm:pt>
    <dgm:pt modelId="{5F7EEFE9-4820-4C83-8EE5-018D438F1013}">
      <dgm:prSet/>
      <dgm:spPr/>
      <dgm:t>
        <a:bodyPr/>
        <a:lstStyle/>
        <a:p>
          <a:r>
            <a:rPr lang="en-US"/>
            <a:t>Tyler Technologies</a:t>
          </a:r>
        </a:p>
      </dgm:t>
    </dgm:pt>
    <dgm:pt modelId="{932A1D68-5A5D-4A3D-9320-746C1817F505}" type="parTrans" cxnId="{187243CA-83C9-4F5D-B842-575B4F282770}">
      <dgm:prSet/>
      <dgm:spPr/>
      <dgm:t>
        <a:bodyPr/>
        <a:lstStyle/>
        <a:p>
          <a:endParaRPr lang="en-US"/>
        </a:p>
      </dgm:t>
    </dgm:pt>
    <dgm:pt modelId="{DA98EC14-1BDF-42A3-AB20-36F0A5541872}" type="sibTrans" cxnId="{187243CA-83C9-4F5D-B842-575B4F282770}">
      <dgm:prSet/>
      <dgm:spPr/>
      <dgm:t>
        <a:bodyPr/>
        <a:lstStyle/>
        <a:p>
          <a:endParaRPr lang="en-US"/>
        </a:p>
      </dgm:t>
    </dgm:pt>
    <dgm:pt modelId="{BD576173-C4F5-4C3C-9ACB-BDAF7F9E5C14}">
      <dgm:prSet/>
      <dgm:spPr/>
      <dgm:t>
        <a:bodyPr/>
        <a:lstStyle/>
        <a:p>
          <a:r>
            <a:rPr lang="en-US" dirty="0"/>
            <a:t>Ad Comp</a:t>
          </a:r>
        </a:p>
      </dgm:t>
    </dgm:pt>
    <dgm:pt modelId="{D6790881-731D-4A9E-A2F1-96E71DD9262F}" type="parTrans" cxnId="{CDCF652F-889C-4771-9008-8547D4DC8DC1}">
      <dgm:prSet/>
      <dgm:spPr/>
      <dgm:t>
        <a:bodyPr/>
        <a:lstStyle/>
        <a:p>
          <a:endParaRPr lang="en-US"/>
        </a:p>
      </dgm:t>
    </dgm:pt>
    <dgm:pt modelId="{5DF2C109-5A07-411B-A1E1-22A5519FFD86}" type="sibTrans" cxnId="{CDCF652F-889C-4771-9008-8547D4DC8DC1}">
      <dgm:prSet/>
      <dgm:spPr/>
      <dgm:t>
        <a:bodyPr/>
        <a:lstStyle/>
        <a:p>
          <a:endParaRPr lang="en-US"/>
        </a:p>
      </dgm:t>
    </dgm:pt>
    <dgm:pt modelId="{3333081C-C9C7-479C-8E2B-42E717F87FA5}" type="pres">
      <dgm:prSet presAssocID="{AAA9096C-5486-4A0C-94AF-2760794C9DC5}" presName="vert0" presStyleCnt="0">
        <dgm:presLayoutVars>
          <dgm:dir/>
          <dgm:animOne val="branch"/>
          <dgm:animLvl val="lvl"/>
        </dgm:presLayoutVars>
      </dgm:prSet>
      <dgm:spPr/>
    </dgm:pt>
    <dgm:pt modelId="{BD31AE31-4D90-4D1C-83A2-8EFE8282C68E}" type="pres">
      <dgm:prSet presAssocID="{554DB5A6-8EC4-466E-9795-9B93C49722C5}" presName="thickLine" presStyleLbl="alignNode1" presStyleIdx="0" presStyleCnt="5"/>
      <dgm:spPr/>
    </dgm:pt>
    <dgm:pt modelId="{78788AC7-A332-4ED5-A259-9119FE30A1EE}" type="pres">
      <dgm:prSet presAssocID="{554DB5A6-8EC4-466E-9795-9B93C49722C5}" presName="horz1" presStyleCnt="0"/>
      <dgm:spPr/>
    </dgm:pt>
    <dgm:pt modelId="{543A2EF1-1508-4226-947D-89AC27340379}" type="pres">
      <dgm:prSet presAssocID="{554DB5A6-8EC4-466E-9795-9B93C49722C5}" presName="tx1" presStyleLbl="revTx" presStyleIdx="0" presStyleCnt="5"/>
      <dgm:spPr/>
    </dgm:pt>
    <dgm:pt modelId="{3E16D941-816E-498E-8C30-133DBE52032F}" type="pres">
      <dgm:prSet presAssocID="{554DB5A6-8EC4-466E-9795-9B93C49722C5}" presName="vert1" presStyleCnt="0"/>
      <dgm:spPr/>
    </dgm:pt>
    <dgm:pt modelId="{3EBE169E-99DE-4F57-9994-7FABF03BF351}" type="pres">
      <dgm:prSet presAssocID="{63D39F15-DA13-46DF-B225-543B30F0DAAC}" presName="thickLine" presStyleLbl="alignNode1" presStyleIdx="1" presStyleCnt="5"/>
      <dgm:spPr/>
    </dgm:pt>
    <dgm:pt modelId="{9AF33829-6163-49D9-AAC0-E5EFCE1986A3}" type="pres">
      <dgm:prSet presAssocID="{63D39F15-DA13-46DF-B225-543B30F0DAAC}" presName="horz1" presStyleCnt="0"/>
      <dgm:spPr/>
    </dgm:pt>
    <dgm:pt modelId="{0437DA24-4F44-4C9C-AE5D-0E27205D2024}" type="pres">
      <dgm:prSet presAssocID="{63D39F15-DA13-46DF-B225-543B30F0DAAC}" presName="tx1" presStyleLbl="revTx" presStyleIdx="1" presStyleCnt="5"/>
      <dgm:spPr/>
    </dgm:pt>
    <dgm:pt modelId="{F5536E6D-DC60-4470-99C2-051EEF492E6F}" type="pres">
      <dgm:prSet presAssocID="{63D39F15-DA13-46DF-B225-543B30F0DAAC}" presName="vert1" presStyleCnt="0"/>
      <dgm:spPr/>
    </dgm:pt>
    <dgm:pt modelId="{0CAB206F-12C7-43D6-BD4A-F0951BF34688}" type="pres">
      <dgm:prSet presAssocID="{74D25A85-F675-48A0-AB9B-2A5BDA4907B1}" presName="thickLine" presStyleLbl="alignNode1" presStyleIdx="2" presStyleCnt="5"/>
      <dgm:spPr/>
    </dgm:pt>
    <dgm:pt modelId="{CFFBCBB0-EBDD-4392-894A-07E10566F1D0}" type="pres">
      <dgm:prSet presAssocID="{74D25A85-F675-48A0-AB9B-2A5BDA4907B1}" presName="horz1" presStyleCnt="0"/>
      <dgm:spPr/>
    </dgm:pt>
    <dgm:pt modelId="{EDF1B423-2B83-4053-A4AC-FA78FDE5B1B4}" type="pres">
      <dgm:prSet presAssocID="{74D25A85-F675-48A0-AB9B-2A5BDA4907B1}" presName="tx1" presStyleLbl="revTx" presStyleIdx="2" presStyleCnt="5"/>
      <dgm:spPr/>
    </dgm:pt>
    <dgm:pt modelId="{E3939048-4CD5-4DF1-BA1C-3C5848F81FFF}" type="pres">
      <dgm:prSet presAssocID="{74D25A85-F675-48A0-AB9B-2A5BDA4907B1}" presName="vert1" presStyleCnt="0"/>
      <dgm:spPr/>
    </dgm:pt>
    <dgm:pt modelId="{3E20464C-5377-44DC-9051-A7C89641C88E}" type="pres">
      <dgm:prSet presAssocID="{5F7EEFE9-4820-4C83-8EE5-018D438F1013}" presName="thickLine" presStyleLbl="alignNode1" presStyleIdx="3" presStyleCnt="5"/>
      <dgm:spPr/>
    </dgm:pt>
    <dgm:pt modelId="{DA372FAA-DE5A-4319-97B5-379D6B9E3BF0}" type="pres">
      <dgm:prSet presAssocID="{5F7EEFE9-4820-4C83-8EE5-018D438F1013}" presName="horz1" presStyleCnt="0"/>
      <dgm:spPr/>
    </dgm:pt>
    <dgm:pt modelId="{58EF0459-40A8-4EC4-A1D2-5FA48237C504}" type="pres">
      <dgm:prSet presAssocID="{5F7EEFE9-4820-4C83-8EE5-018D438F1013}" presName="tx1" presStyleLbl="revTx" presStyleIdx="3" presStyleCnt="5"/>
      <dgm:spPr/>
    </dgm:pt>
    <dgm:pt modelId="{72CCC089-A343-42BE-A5DB-5C3B009B0EA8}" type="pres">
      <dgm:prSet presAssocID="{5F7EEFE9-4820-4C83-8EE5-018D438F1013}" presName="vert1" presStyleCnt="0"/>
      <dgm:spPr/>
    </dgm:pt>
    <dgm:pt modelId="{8049DEE0-B9B6-42BC-AED5-01664FC1B8D6}" type="pres">
      <dgm:prSet presAssocID="{BD576173-C4F5-4C3C-9ACB-BDAF7F9E5C14}" presName="thickLine" presStyleLbl="alignNode1" presStyleIdx="4" presStyleCnt="5"/>
      <dgm:spPr/>
    </dgm:pt>
    <dgm:pt modelId="{DDE75770-D343-4FE4-80A2-D778F9D1C9D7}" type="pres">
      <dgm:prSet presAssocID="{BD576173-C4F5-4C3C-9ACB-BDAF7F9E5C14}" presName="horz1" presStyleCnt="0"/>
      <dgm:spPr/>
    </dgm:pt>
    <dgm:pt modelId="{0A7D4F64-5E3F-43BC-95BA-FDD85C5E870A}" type="pres">
      <dgm:prSet presAssocID="{BD576173-C4F5-4C3C-9ACB-BDAF7F9E5C14}" presName="tx1" presStyleLbl="revTx" presStyleIdx="4" presStyleCnt="5"/>
      <dgm:spPr/>
    </dgm:pt>
    <dgm:pt modelId="{5B66C258-0013-46EC-A4B0-B8D2BD17210A}" type="pres">
      <dgm:prSet presAssocID="{BD576173-C4F5-4C3C-9ACB-BDAF7F9E5C14}" presName="vert1" presStyleCnt="0"/>
      <dgm:spPr/>
    </dgm:pt>
  </dgm:ptLst>
  <dgm:cxnLst>
    <dgm:cxn modelId="{C350AC2B-6AD7-4C1E-9632-DCE848198F5D}" srcId="{AAA9096C-5486-4A0C-94AF-2760794C9DC5}" destId="{74D25A85-F675-48A0-AB9B-2A5BDA4907B1}" srcOrd="2" destOrd="0" parTransId="{C52367FA-4D09-435F-86D2-540D713BAF8C}" sibTransId="{EF5AFD86-BFF5-475D-8C7A-2B3D8B612EA9}"/>
    <dgm:cxn modelId="{CDCF652F-889C-4771-9008-8547D4DC8DC1}" srcId="{AAA9096C-5486-4A0C-94AF-2760794C9DC5}" destId="{BD576173-C4F5-4C3C-9ACB-BDAF7F9E5C14}" srcOrd="4" destOrd="0" parTransId="{D6790881-731D-4A9E-A2F1-96E71DD9262F}" sibTransId="{5DF2C109-5A07-411B-A1E1-22A5519FFD86}"/>
    <dgm:cxn modelId="{EF877735-9C6D-4053-8C49-02055D23174F}" srcId="{AAA9096C-5486-4A0C-94AF-2760794C9DC5}" destId="{554DB5A6-8EC4-466E-9795-9B93C49722C5}" srcOrd="0" destOrd="0" parTransId="{DF6FAE5C-2C63-489E-8B92-47D201B07738}" sibTransId="{2EA75D08-6C62-4752-9F2A-274A62064AA6}"/>
    <dgm:cxn modelId="{458A8651-6BE3-457C-A67C-0B634BF195A2}" type="presOf" srcId="{63D39F15-DA13-46DF-B225-543B30F0DAAC}" destId="{0437DA24-4F44-4C9C-AE5D-0E27205D2024}" srcOrd="0" destOrd="0" presId="urn:microsoft.com/office/officeart/2008/layout/LinedList"/>
    <dgm:cxn modelId="{3A901155-519F-430C-A9E3-565284A09B1D}" srcId="{AAA9096C-5486-4A0C-94AF-2760794C9DC5}" destId="{63D39F15-DA13-46DF-B225-543B30F0DAAC}" srcOrd="1" destOrd="0" parTransId="{A11BCA2F-9256-4F6B-9FA1-D6BFCF10F56C}" sibTransId="{77C2F95E-607E-4E7A-89A8-99895DE1A3D5}"/>
    <dgm:cxn modelId="{9067268C-AADF-463D-AF6C-B981EF4DB9CC}" type="presOf" srcId="{AAA9096C-5486-4A0C-94AF-2760794C9DC5}" destId="{3333081C-C9C7-479C-8E2B-42E717F87FA5}" srcOrd="0" destOrd="0" presId="urn:microsoft.com/office/officeart/2008/layout/LinedList"/>
    <dgm:cxn modelId="{3888068E-C2E7-4D77-B419-3F9E7FC9EC81}" type="presOf" srcId="{74D25A85-F675-48A0-AB9B-2A5BDA4907B1}" destId="{EDF1B423-2B83-4053-A4AC-FA78FDE5B1B4}" srcOrd="0" destOrd="0" presId="urn:microsoft.com/office/officeart/2008/layout/LinedList"/>
    <dgm:cxn modelId="{ADCEF4A0-0838-4502-B87E-38AB84E78657}" type="presOf" srcId="{554DB5A6-8EC4-466E-9795-9B93C49722C5}" destId="{543A2EF1-1508-4226-947D-89AC27340379}" srcOrd="0" destOrd="0" presId="urn:microsoft.com/office/officeart/2008/layout/LinedList"/>
    <dgm:cxn modelId="{15D237B0-648B-4AD4-BBC3-E91E27D0B1C1}" type="presOf" srcId="{BD576173-C4F5-4C3C-9ACB-BDAF7F9E5C14}" destId="{0A7D4F64-5E3F-43BC-95BA-FDD85C5E870A}" srcOrd="0" destOrd="0" presId="urn:microsoft.com/office/officeart/2008/layout/LinedList"/>
    <dgm:cxn modelId="{A50D71C5-3523-4FDA-9B9B-03C379852848}" type="presOf" srcId="{5F7EEFE9-4820-4C83-8EE5-018D438F1013}" destId="{58EF0459-40A8-4EC4-A1D2-5FA48237C504}" srcOrd="0" destOrd="0" presId="urn:microsoft.com/office/officeart/2008/layout/LinedList"/>
    <dgm:cxn modelId="{187243CA-83C9-4F5D-B842-575B4F282770}" srcId="{AAA9096C-5486-4A0C-94AF-2760794C9DC5}" destId="{5F7EEFE9-4820-4C83-8EE5-018D438F1013}" srcOrd="3" destOrd="0" parTransId="{932A1D68-5A5D-4A3D-9320-746C1817F505}" sibTransId="{DA98EC14-1BDF-42A3-AB20-36F0A5541872}"/>
    <dgm:cxn modelId="{910D17BB-929F-490D-A58E-EF4232C96379}" type="presParOf" srcId="{3333081C-C9C7-479C-8E2B-42E717F87FA5}" destId="{BD31AE31-4D90-4D1C-83A2-8EFE8282C68E}" srcOrd="0" destOrd="0" presId="urn:microsoft.com/office/officeart/2008/layout/LinedList"/>
    <dgm:cxn modelId="{E7242EC9-1A45-41A4-905B-D236484F1081}" type="presParOf" srcId="{3333081C-C9C7-479C-8E2B-42E717F87FA5}" destId="{78788AC7-A332-4ED5-A259-9119FE30A1EE}" srcOrd="1" destOrd="0" presId="urn:microsoft.com/office/officeart/2008/layout/LinedList"/>
    <dgm:cxn modelId="{F7987652-03AE-428A-AD20-DD580B39C90D}" type="presParOf" srcId="{78788AC7-A332-4ED5-A259-9119FE30A1EE}" destId="{543A2EF1-1508-4226-947D-89AC27340379}" srcOrd="0" destOrd="0" presId="urn:microsoft.com/office/officeart/2008/layout/LinedList"/>
    <dgm:cxn modelId="{4F984304-CEE0-44C8-984B-18C4BF036A99}" type="presParOf" srcId="{78788AC7-A332-4ED5-A259-9119FE30A1EE}" destId="{3E16D941-816E-498E-8C30-133DBE52032F}" srcOrd="1" destOrd="0" presId="urn:microsoft.com/office/officeart/2008/layout/LinedList"/>
    <dgm:cxn modelId="{16E7A409-D847-4FDD-9FCE-57E80E73121A}" type="presParOf" srcId="{3333081C-C9C7-479C-8E2B-42E717F87FA5}" destId="{3EBE169E-99DE-4F57-9994-7FABF03BF351}" srcOrd="2" destOrd="0" presId="urn:microsoft.com/office/officeart/2008/layout/LinedList"/>
    <dgm:cxn modelId="{34603EA4-55AD-47C2-92C4-7490CCDC6EA4}" type="presParOf" srcId="{3333081C-C9C7-479C-8E2B-42E717F87FA5}" destId="{9AF33829-6163-49D9-AAC0-E5EFCE1986A3}" srcOrd="3" destOrd="0" presId="urn:microsoft.com/office/officeart/2008/layout/LinedList"/>
    <dgm:cxn modelId="{62CA96D3-D4BD-464A-9304-FA44EA16B7DE}" type="presParOf" srcId="{9AF33829-6163-49D9-AAC0-E5EFCE1986A3}" destId="{0437DA24-4F44-4C9C-AE5D-0E27205D2024}" srcOrd="0" destOrd="0" presId="urn:microsoft.com/office/officeart/2008/layout/LinedList"/>
    <dgm:cxn modelId="{F60AFC41-FBE2-4D24-A409-ACDB259D111F}" type="presParOf" srcId="{9AF33829-6163-49D9-AAC0-E5EFCE1986A3}" destId="{F5536E6D-DC60-4470-99C2-051EEF492E6F}" srcOrd="1" destOrd="0" presId="urn:microsoft.com/office/officeart/2008/layout/LinedList"/>
    <dgm:cxn modelId="{412E5512-7332-49E7-B321-EE4D7DEC68B2}" type="presParOf" srcId="{3333081C-C9C7-479C-8E2B-42E717F87FA5}" destId="{0CAB206F-12C7-43D6-BD4A-F0951BF34688}" srcOrd="4" destOrd="0" presId="urn:microsoft.com/office/officeart/2008/layout/LinedList"/>
    <dgm:cxn modelId="{0F06DAA3-AC3D-42FE-96E9-E96B9BFC0D87}" type="presParOf" srcId="{3333081C-C9C7-479C-8E2B-42E717F87FA5}" destId="{CFFBCBB0-EBDD-4392-894A-07E10566F1D0}" srcOrd="5" destOrd="0" presId="urn:microsoft.com/office/officeart/2008/layout/LinedList"/>
    <dgm:cxn modelId="{84754FFE-45C6-4530-B155-D9514490EA90}" type="presParOf" srcId="{CFFBCBB0-EBDD-4392-894A-07E10566F1D0}" destId="{EDF1B423-2B83-4053-A4AC-FA78FDE5B1B4}" srcOrd="0" destOrd="0" presId="urn:microsoft.com/office/officeart/2008/layout/LinedList"/>
    <dgm:cxn modelId="{B9B85AD4-83D3-4330-88AB-6A84925C6F13}" type="presParOf" srcId="{CFFBCBB0-EBDD-4392-894A-07E10566F1D0}" destId="{E3939048-4CD5-4DF1-BA1C-3C5848F81FFF}" srcOrd="1" destOrd="0" presId="urn:microsoft.com/office/officeart/2008/layout/LinedList"/>
    <dgm:cxn modelId="{6DCB6FF2-D85F-474A-823B-2A785A05A87C}" type="presParOf" srcId="{3333081C-C9C7-479C-8E2B-42E717F87FA5}" destId="{3E20464C-5377-44DC-9051-A7C89641C88E}" srcOrd="6" destOrd="0" presId="urn:microsoft.com/office/officeart/2008/layout/LinedList"/>
    <dgm:cxn modelId="{E3768C30-4F8D-4ADC-B5D0-2C22B3F81D33}" type="presParOf" srcId="{3333081C-C9C7-479C-8E2B-42E717F87FA5}" destId="{DA372FAA-DE5A-4319-97B5-379D6B9E3BF0}" srcOrd="7" destOrd="0" presId="urn:microsoft.com/office/officeart/2008/layout/LinedList"/>
    <dgm:cxn modelId="{21F3EAC5-3E62-43D6-AAB6-3343D293329B}" type="presParOf" srcId="{DA372FAA-DE5A-4319-97B5-379D6B9E3BF0}" destId="{58EF0459-40A8-4EC4-A1D2-5FA48237C504}" srcOrd="0" destOrd="0" presId="urn:microsoft.com/office/officeart/2008/layout/LinedList"/>
    <dgm:cxn modelId="{18CF19CB-6CD0-4C69-AEAA-1E3283F856C7}" type="presParOf" srcId="{DA372FAA-DE5A-4319-97B5-379D6B9E3BF0}" destId="{72CCC089-A343-42BE-A5DB-5C3B009B0EA8}" srcOrd="1" destOrd="0" presId="urn:microsoft.com/office/officeart/2008/layout/LinedList"/>
    <dgm:cxn modelId="{87EDF6A5-6A30-4AB1-BFBD-B43673B66036}" type="presParOf" srcId="{3333081C-C9C7-479C-8E2B-42E717F87FA5}" destId="{8049DEE0-B9B6-42BC-AED5-01664FC1B8D6}" srcOrd="8" destOrd="0" presId="urn:microsoft.com/office/officeart/2008/layout/LinedList"/>
    <dgm:cxn modelId="{AF923703-AD0D-491E-AF31-555C88A307A8}" type="presParOf" srcId="{3333081C-C9C7-479C-8E2B-42E717F87FA5}" destId="{DDE75770-D343-4FE4-80A2-D778F9D1C9D7}" srcOrd="9" destOrd="0" presId="urn:microsoft.com/office/officeart/2008/layout/LinedList"/>
    <dgm:cxn modelId="{F4F4AC63-86C0-4FEB-944E-FBD13CD78C8F}" type="presParOf" srcId="{DDE75770-D343-4FE4-80A2-D778F9D1C9D7}" destId="{0A7D4F64-5E3F-43BC-95BA-FDD85C5E870A}" srcOrd="0" destOrd="0" presId="urn:microsoft.com/office/officeart/2008/layout/LinedList"/>
    <dgm:cxn modelId="{7413F29E-74B4-4902-BB61-EAF878CE0174}" type="presParOf" srcId="{DDE75770-D343-4FE4-80A2-D778F9D1C9D7}" destId="{5B66C258-0013-46EC-A4B0-B8D2BD17210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5C8E85-A14F-4E55-920D-AC1160B296AA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5451CF-914B-476B-8F01-3D63100D436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Only software able to integrate all areas of city business.</a:t>
          </a:r>
        </a:p>
      </dgm:t>
    </dgm:pt>
    <dgm:pt modelId="{0F818F63-9144-43AD-8776-C3362AE09654}" type="parTrans" cxnId="{713E97E6-6BBA-4257-ABA2-615B9B352FEC}">
      <dgm:prSet/>
      <dgm:spPr/>
      <dgm:t>
        <a:bodyPr/>
        <a:lstStyle/>
        <a:p>
          <a:endParaRPr lang="en-US"/>
        </a:p>
      </dgm:t>
    </dgm:pt>
    <dgm:pt modelId="{7587D745-C581-413F-B205-53B8CC19BEBB}" type="sibTrans" cxnId="{713E97E6-6BBA-4257-ABA2-615B9B352FEC}">
      <dgm:prSet/>
      <dgm:spPr/>
      <dgm:t>
        <a:bodyPr/>
        <a:lstStyle/>
        <a:p>
          <a:endParaRPr lang="en-US"/>
        </a:p>
      </dgm:t>
    </dgm:pt>
    <dgm:pt modelId="{81DD10E8-0205-4652-8CD4-6F7272E9E4C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Encode 10 is a proven solution and a favorite among cities.</a:t>
          </a:r>
        </a:p>
      </dgm:t>
    </dgm:pt>
    <dgm:pt modelId="{FF376CCD-FB57-4939-887C-76C74B33082A}" type="parTrans" cxnId="{C3E987A4-6008-4088-85AD-F7268361E2F7}">
      <dgm:prSet/>
      <dgm:spPr/>
      <dgm:t>
        <a:bodyPr/>
        <a:lstStyle/>
        <a:p>
          <a:endParaRPr lang="en-US"/>
        </a:p>
      </dgm:t>
    </dgm:pt>
    <dgm:pt modelId="{0F34D130-C6EA-4DA9-9B85-D19C4FF4C9A5}" type="sibTrans" cxnId="{C3E987A4-6008-4088-85AD-F7268361E2F7}">
      <dgm:prSet/>
      <dgm:spPr/>
      <dgm:t>
        <a:bodyPr/>
        <a:lstStyle/>
        <a:p>
          <a:endParaRPr lang="en-US"/>
        </a:p>
      </dgm:t>
    </dgm:pt>
    <dgm:pt modelId="{B8F65B70-87CF-4E3C-92BB-57F35C6FAE5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Ease of use</a:t>
          </a:r>
        </a:p>
      </dgm:t>
    </dgm:pt>
    <dgm:pt modelId="{7BA030AC-4069-41A0-8BB2-BB2AB9E69235}" type="parTrans" cxnId="{453A26A5-3639-4702-9569-3E70B8EE1E6A}">
      <dgm:prSet/>
      <dgm:spPr/>
      <dgm:t>
        <a:bodyPr/>
        <a:lstStyle/>
        <a:p>
          <a:endParaRPr lang="en-US"/>
        </a:p>
      </dgm:t>
    </dgm:pt>
    <dgm:pt modelId="{16D7CA71-D42D-4963-90BD-4F4EF01D7AAF}" type="sibTrans" cxnId="{453A26A5-3639-4702-9569-3E70B8EE1E6A}">
      <dgm:prSet/>
      <dgm:spPr/>
      <dgm:t>
        <a:bodyPr/>
        <a:lstStyle/>
        <a:p>
          <a:endParaRPr lang="en-US"/>
        </a:p>
      </dgm:t>
    </dgm:pt>
    <dgm:pt modelId="{6A6D3CB5-CE33-4ABB-A74B-65F49C98A00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Integration</a:t>
          </a:r>
        </a:p>
      </dgm:t>
    </dgm:pt>
    <dgm:pt modelId="{D3E72676-C210-4066-93D5-06E7A47B3DEC}" type="parTrans" cxnId="{A740BD29-7FA0-4EBA-AA61-2518277BD724}">
      <dgm:prSet/>
      <dgm:spPr/>
      <dgm:t>
        <a:bodyPr/>
        <a:lstStyle/>
        <a:p>
          <a:endParaRPr lang="en-US"/>
        </a:p>
      </dgm:t>
    </dgm:pt>
    <dgm:pt modelId="{4AD81408-4F70-43EC-87C5-530A2DBE73E7}" type="sibTrans" cxnId="{A740BD29-7FA0-4EBA-AA61-2518277BD724}">
      <dgm:prSet/>
      <dgm:spPr/>
      <dgm:t>
        <a:bodyPr/>
        <a:lstStyle/>
        <a:p>
          <a:endParaRPr lang="en-US"/>
        </a:p>
      </dgm:t>
    </dgm:pt>
    <dgm:pt modelId="{2984EF47-AE16-49E9-99F1-CEE2FF58CFF9}" type="pres">
      <dgm:prSet presAssocID="{6C5C8E85-A14F-4E55-920D-AC1160B296AA}" presName="root" presStyleCnt="0">
        <dgm:presLayoutVars>
          <dgm:dir/>
          <dgm:resizeHandles val="exact"/>
        </dgm:presLayoutVars>
      </dgm:prSet>
      <dgm:spPr/>
    </dgm:pt>
    <dgm:pt modelId="{1950ED8F-E9A0-4E92-A141-E450CFC4A8BE}" type="pres">
      <dgm:prSet presAssocID="{F95451CF-914B-476B-8F01-3D63100D4363}" presName="compNode" presStyleCnt="0"/>
      <dgm:spPr/>
    </dgm:pt>
    <dgm:pt modelId="{7A208B0A-35E9-4CC0-ABDF-3EE7A8EBFAEB}" type="pres">
      <dgm:prSet presAssocID="{F95451CF-914B-476B-8F01-3D63100D436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BF5E4D70-DEB1-49E1-9A37-C7B581ABA385}" type="pres">
      <dgm:prSet presAssocID="{F95451CF-914B-476B-8F01-3D63100D4363}" presName="spaceRect" presStyleCnt="0"/>
      <dgm:spPr/>
    </dgm:pt>
    <dgm:pt modelId="{DC8937F8-B9CE-4370-B7A3-415A5D5D2EFE}" type="pres">
      <dgm:prSet presAssocID="{F95451CF-914B-476B-8F01-3D63100D4363}" presName="textRect" presStyleLbl="revTx" presStyleIdx="0" presStyleCnt="4">
        <dgm:presLayoutVars>
          <dgm:chMax val="1"/>
          <dgm:chPref val="1"/>
        </dgm:presLayoutVars>
      </dgm:prSet>
      <dgm:spPr/>
    </dgm:pt>
    <dgm:pt modelId="{B387F2DD-831D-4B5D-A21C-C1D4044771B7}" type="pres">
      <dgm:prSet presAssocID="{7587D745-C581-413F-B205-53B8CC19BEBB}" presName="sibTrans" presStyleCnt="0"/>
      <dgm:spPr/>
    </dgm:pt>
    <dgm:pt modelId="{DE36BD5C-ABC7-448D-BBA2-6761B4DDB68C}" type="pres">
      <dgm:prSet presAssocID="{81DD10E8-0205-4652-8CD4-6F7272E9E4C6}" presName="compNode" presStyleCnt="0"/>
      <dgm:spPr/>
    </dgm:pt>
    <dgm:pt modelId="{5EF4086C-7642-4AE4-B6F1-6CACE84E6585}" type="pres">
      <dgm:prSet presAssocID="{81DD10E8-0205-4652-8CD4-6F7272E9E4C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rcode"/>
        </a:ext>
      </dgm:extLst>
    </dgm:pt>
    <dgm:pt modelId="{80C84C16-373D-403E-BCFC-47DD1FA884EE}" type="pres">
      <dgm:prSet presAssocID="{81DD10E8-0205-4652-8CD4-6F7272E9E4C6}" presName="spaceRect" presStyleCnt="0"/>
      <dgm:spPr/>
    </dgm:pt>
    <dgm:pt modelId="{0D70A7FA-0F2E-4E2B-AB0B-4244D2B7F097}" type="pres">
      <dgm:prSet presAssocID="{81DD10E8-0205-4652-8CD4-6F7272E9E4C6}" presName="textRect" presStyleLbl="revTx" presStyleIdx="1" presStyleCnt="4">
        <dgm:presLayoutVars>
          <dgm:chMax val="1"/>
          <dgm:chPref val="1"/>
        </dgm:presLayoutVars>
      </dgm:prSet>
      <dgm:spPr/>
    </dgm:pt>
    <dgm:pt modelId="{62BE62BC-7E07-438C-B6A1-AB92A7D7A3EA}" type="pres">
      <dgm:prSet presAssocID="{0F34D130-C6EA-4DA9-9B85-D19C4FF4C9A5}" presName="sibTrans" presStyleCnt="0"/>
      <dgm:spPr/>
    </dgm:pt>
    <dgm:pt modelId="{F3100F8A-0AF0-4E53-A04D-7A93C510B3FB}" type="pres">
      <dgm:prSet presAssocID="{B8F65B70-87CF-4E3C-92BB-57F35C6FAE59}" presName="compNode" presStyleCnt="0"/>
      <dgm:spPr/>
    </dgm:pt>
    <dgm:pt modelId="{EB5B3017-C8E7-4BB6-ACD8-008E4CBAFE1D}" type="pres">
      <dgm:prSet presAssocID="{B8F65B70-87CF-4E3C-92BB-57F35C6FAE5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inimize"/>
        </a:ext>
      </dgm:extLst>
    </dgm:pt>
    <dgm:pt modelId="{F9B9B035-AC45-4C6B-A70A-194E41D72BF5}" type="pres">
      <dgm:prSet presAssocID="{B8F65B70-87CF-4E3C-92BB-57F35C6FAE59}" presName="spaceRect" presStyleCnt="0"/>
      <dgm:spPr/>
    </dgm:pt>
    <dgm:pt modelId="{9D0B8E05-D461-403C-A4D6-7EC4F643428E}" type="pres">
      <dgm:prSet presAssocID="{B8F65B70-87CF-4E3C-92BB-57F35C6FAE59}" presName="textRect" presStyleLbl="revTx" presStyleIdx="2" presStyleCnt="4">
        <dgm:presLayoutVars>
          <dgm:chMax val="1"/>
          <dgm:chPref val="1"/>
        </dgm:presLayoutVars>
      </dgm:prSet>
      <dgm:spPr/>
    </dgm:pt>
    <dgm:pt modelId="{05B02165-2E03-42A4-B612-3DBF6B9F171F}" type="pres">
      <dgm:prSet presAssocID="{16D7CA71-D42D-4963-90BD-4F4EF01D7AAF}" presName="sibTrans" presStyleCnt="0"/>
      <dgm:spPr/>
    </dgm:pt>
    <dgm:pt modelId="{284C16C9-4D35-4148-9589-59DF8C6FBA95}" type="pres">
      <dgm:prSet presAssocID="{6A6D3CB5-CE33-4ABB-A74B-65F49C98A002}" presName="compNode" presStyleCnt="0"/>
      <dgm:spPr/>
    </dgm:pt>
    <dgm:pt modelId="{1C1E1C97-5683-48F4-8CAE-AAA7FEAD1A6B}" type="pres">
      <dgm:prSet presAssocID="{6A6D3CB5-CE33-4ABB-A74B-65F49C98A00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etwork"/>
        </a:ext>
      </dgm:extLst>
    </dgm:pt>
    <dgm:pt modelId="{93C81AF8-5677-4CA7-A3F6-25DAC83453A0}" type="pres">
      <dgm:prSet presAssocID="{6A6D3CB5-CE33-4ABB-A74B-65F49C98A002}" presName="spaceRect" presStyleCnt="0"/>
      <dgm:spPr/>
    </dgm:pt>
    <dgm:pt modelId="{2FC3ECA4-62A7-4825-A432-87889873FC64}" type="pres">
      <dgm:prSet presAssocID="{6A6D3CB5-CE33-4ABB-A74B-65F49C98A002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9B1FE51E-5E93-4DC1-B788-A69BF7AEA241}" type="presOf" srcId="{6A6D3CB5-CE33-4ABB-A74B-65F49C98A002}" destId="{2FC3ECA4-62A7-4825-A432-87889873FC64}" srcOrd="0" destOrd="0" presId="urn:microsoft.com/office/officeart/2018/2/layout/IconLabelList"/>
    <dgm:cxn modelId="{A740BD29-7FA0-4EBA-AA61-2518277BD724}" srcId="{6C5C8E85-A14F-4E55-920D-AC1160B296AA}" destId="{6A6D3CB5-CE33-4ABB-A74B-65F49C98A002}" srcOrd="3" destOrd="0" parTransId="{D3E72676-C210-4066-93D5-06E7A47B3DEC}" sibTransId="{4AD81408-4F70-43EC-87C5-530A2DBE73E7}"/>
    <dgm:cxn modelId="{C3E987A4-6008-4088-85AD-F7268361E2F7}" srcId="{6C5C8E85-A14F-4E55-920D-AC1160B296AA}" destId="{81DD10E8-0205-4652-8CD4-6F7272E9E4C6}" srcOrd="1" destOrd="0" parTransId="{FF376CCD-FB57-4939-887C-76C74B33082A}" sibTransId="{0F34D130-C6EA-4DA9-9B85-D19C4FF4C9A5}"/>
    <dgm:cxn modelId="{453A26A5-3639-4702-9569-3E70B8EE1E6A}" srcId="{6C5C8E85-A14F-4E55-920D-AC1160B296AA}" destId="{B8F65B70-87CF-4E3C-92BB-57F35C6FAE59}" srcOrd="2" destOrd="0" parTransId="{7BA030AC-4069-41A0-8BB2-BB2AB9E69235}" sibTransId="{16D7CA71-D42D-4963-90BD-4F4EF01D7AAF}"/>
    <dgm:cxn modelId="{3054F6CA-DA93-4B44-8A45-DF3FC4B7F6DC}" type="presOf" srcId="{B8F65B70-87CF-4E3C-92BB-57F35C6FAE59}" destId="{9D0B8E05-D461-403C-A4D6-7EC4F643428E}" srcOrd="0" destOrd="0" presId="urn:microsoft.com/office/officeart/2018/2/layout/IconLabelList"/>
    <dgm:cxn modelId="{6EF001CF-8DAA-4348-A0D3-66A151E35A80}" type="presOf" srcId="{6C5C8E85-A14F-4E55-920D-AC1160B296AA}" destId="{2984EF47-AE16-49E9-99F1-CEE2FF58CFF9}" srcOrd="0" destOrd="0" presId="urn:microsoft.com/office/officeart/2018/2/layout/IconLabelList"/>
    <dgm:cxn modelId="{F6EDD3CF-FC2C-4387-87A6-D2D4879294B2}" type="presOf" srcId="{81DD10E8-0205-4652-8CD4-6F7272E9E4C6}" destId="{0D70A7FA-0F2E-4E2B-AB0B-4244D2B7F097}" srcOrd="0" destOrd="0" presId="urn:microsoft.com/office/officeart/2018/2/layout/IconLabelList"/>
    <dgm:cxn modelId="{713E97E6-6BBA-4257-ABA2-615B9B352FEC}" srcId="{6C5C8E85-A14F-4E55-920D-AC1160B296AA}" destId="{F95451CF-914B-476B-8F01-3D63100D4363}" srcOrd="0" destOrd="0" parTransId="{0F818F63-9144-43AD-8776-C3362AE09654}" sibTransId="{7587D745-C581-413F-B205-53B8CC19BEBB}"/>
    <dgm:cxn modelId="{D8F344F9-55A7-4DE8-BF7C-04CD1E400B9B}" type="presOf" srcId="{F95451CF-914B-476B-8F01-3D63100D4363}" destId="{DC8937F8-B9CE-4370-B7A3-415A5D5D2EFE}" srcOrd="0" destOrd="0" presId="urn:microsoft.com/office/officeart/2018/2/layout/IconLabelList"/>
    <dgm:cxn modelId="{59CAA982-F1DE-4650-92E3-F8651ED0EC34}" type="presParOf" srcId="{2984EF47-AE16-49E9-99F1-CEE2FF58CFF9}" destId="{1950ED8F-E9A0-4E92-A141-E450CFC4A8BE}" srcOrd="0" destOrd="0" presId="urn:microsoft.com/office/officeart/2018/2/layout/IconLabelList"/>
    <dgm:cxn modelId="{DCE49352-AC32-4579-8C2B-BB5A4AA33BE1}" type="presParOf" srcId="{1950ED8F-E9A0-4E92-A141-E450CFC4A8BE}" destId="{7A208B0A-35E9-4CC0-ABDF-3EE7A8EBFAEB}" srcOrd="0" destOrd="0" presId="urn:microsoft.com/office/officeart/2018/2/layout/IconLabelList"/>
    <dgm:cxn modelId="{9916BC02-EE29-45F9-8013-3C84C35FBC19}" type="presParOf" srcId="{1950ED8F-E9A0-4E92-A141-E450CFC4A8BE}" destId="{BF5E4D70-DEB1-49E1-9A37-C7B581ABA385}" srcOrd="1" destOrd="0" presId="urn:microsoft.com/office/officeart/2018/2/layout/IconLabelList"/>
    <dgm:cxn modelId="{CBAA2B9D-31F6-407F-961D-865FEE07700F}" type="presParOf" srcId="{1950ED8F-E9A0-4E92-A141-E450CFC4A8BE}" destId="{DC8937F8-B9CE-4370-B7A3-415A5D5D2EFE}" srcOrd="2" destOrd="0" presId="urn:microsoft.com/office/officeart/2018/2/layout/IconLabelList"/>
    <dgm:cxn modelId="{CBAAA7A9-A9BC-46A8-B406-55DC8FD0B8DC}" type="presParOf" srcId="{2984EF47-AE16-49E9-99F1-CEE2FF58CFF9}" destId="{B387F2DD-831D-4B5D-A21C-C1D4044771B7}" srcOrd="1" destOrd="0" presId="urn:microsoft.com/office/officeart/2018/2/layout/IconLabelList"/>
    <dgm:cxn modelId="{67CEEC31-B896-4E65-9E66-E0BB1BCDF359}" type="presParOf" srcId="{2984EF47-AE16-49E9-99F1-CEE2FF58CFF9}" destId="{DE36BD5C-ABC7-448D-BBA2-6761B4DDB68C}" srcOrd="2" destOrd="0" presId="urn:microsoft.com/office/officeart/2018/2/layout/IconLabelList"/>
    <dgm:cxn modelId="{B29A3730-F6DB-45A7-B2C2-FA0FEF9D85A0}" type="presParOf" srcId="{DE36BD5C-ABC7-448D-BBA2-6761B4DDB68C}" destId="{5EF4086C-7642-4AE4-B6F1-6CACE84E6585}" srcOrd="0" destOrd="0" presId="urn:microsoft.com/office/officeart/2018/2/layout/IconLabelList"/>
    <dgm:cxn modelId="{C792EB0B-B1C6-4940-A0D9-B234AFAB2660}" type="presParOf" srcId="{DE36BD5C-ABC7-448D-BBA2-6761B4DDB68C}" destId="{80C84C16-373D-403E-BCFC-47DD1FA884EE}" srcOrd="1" destOrd="0" presId="urn:microsoft.com/office/officeart/2018/2/layout/IconLabelList"/>
    <dgm:cxn modelId="{2026BD4A-CE01-4F2B-BF65-66567D73E7D9}" type="presParOf" srcId="{DE36BD5C-ABC7-448D-BBA2-6761B4DDB68C}" destId="{0D70A7FA-0F2E-4E2B-AB0B-4244D2B7F097}" srcOrd="2" destOrd="0" presId="urn:microsoft.com/office/officeart/2018/2/layout/IconLabelList"/>
    <dgm:cxn modelId="{04708E82-4E3C-4525-A036-F359F592A73C}" type="presParOf" srcId="{2984EF47-AE16-49E9-99F1-CEE2FF58CFF9}" destId="{62BE62BC-7E07-438C-B6A1-AB92A7D7A3EA}" srcOrd="3" destOrd="0" presId="urn:microsoft.com/office/officeart/2018/2/layout/IconLabelList"/>
    <dgm:cxn modelId="{D1897E7E-226B-484A-ACFB-05B952EF2140}" type="presParOf" srcId="{2984EF47-AE16-49E9-99F1-CEE2FF58CFF9}" destId="{F3100F8A-0AF0-4E53-A04D-7A93C510B3FB}" srcOrd="4" destOrd="0" presId="urn:microsoft.com/office/officeart/2018/2/layout/IconLabelList"/>
    <dgm:cxn modelId="{C37E825E-6D4D-40B8-BEC0-CCEC04CC275E}" type="presParOf" srcId="{F3100F8A-0AF0-4E53-A04D-7A93C510B3FB}" destId="{EB5B3017-C8E7-4BB6-ACD8-008E4CBAFE1D}" srcOrd="0" destOrd="0" presId="urn:microsoft.com/office/officeart/2018/2/layout/IconLabelList"/>
    <dgm:cxn modelId="{D297D8EF-D346-4F32-913A-B26C54ED4C0C}" type="presParOf" srcId="{F3100F8A-0AF0-4E53-A04D-7A93C510B3FB}" destId="{F9B9B035-AC45-4C6B-A70A-194E41D72BF5}" srcOrd="1" destOrd="0" presId="urn:microsoft.com/office/officeart/2018/2/layout/IconLabelList"/>
    <dgm:cxn modelId="{6CCFE90E-C38C-4A44-992B-A0E5C07C1B17}" type="presParOf" srcId="{F3100F8A-0AF0-4E53-A04D-7A93C510B3FB}" destId="{9D0B8E05-D461-403C-A4D6-7EC4F643428E}" srcOrd="2" destOrd="0" presId="urn:microsoft.com/office/officeart/2018/2/layout/IconLabelList"/>
    <dgm:cxn modelId="{E05ACA8F-C2D9-471C-A88A-A0170D5C744E}" type="presParOf" srcId="{2984EF47-AE16-49E9-99F1-CEE2FF58CFF9}" destId="{05B02165-2E03-42A4-B612-3DBF6B9F171F}" srcOrd="5" destOrd="0" presId="urn:microsoft.com/office/officeart/2018/2/layout/IconLabelList"/>
    <dgm:cxn modelId="{9C303854-A3D9-4FF5-A72E-EDFC9B0242BB}" type="presParOf" srcId="{2984EF47-AE16-49E9-99F1-CEE2FF58CFF9}" destId="{284C16C9-4D35-4148-9589-59DF8C6FBA95}" srcOrd="6" destOrd="0" presId="urn:microsoft.com/office/officeart/2018/2/layout/IconLabelList"/>
    <dgm:cxn modelId="{F0503BB2-1EF5-473C-83C8-C6DD9276A625}" type="presParOf" srcId="{284C16C9-4D35-4148-9589-59DF8C6FBA95}" destId="{1C1E1C97-5683-48F4-8CAE-AAA7FEAD1A6B}" srcOrd="0" destOrd="0" presId="urn:microsoft.com/office/officeart/2018/2/layout/IconLabelList"/>
    <dgm:cxn modelId="{AEB4DF28-030A-4CD8-A5ED-5C5331365CD3}" type="presParOf" srcId="{284C16C9-4D35-4148-9589-59DF8C6FBA95}" destId="{93C81AF8-5677-4CA7-A3F6-25DAC83453A0}" srcOrd="1" destOrd="0" presId="urn:microsoft.com/office/officeart/2018/2/layout/IconLabelList"/>
    <dgm:cxn modelId="{24660EE6-9069-4A4F-9B9D-3A032F206B9B}" type="presParOf" srcId="{284C16C9-4D35-4148-9589-59DF8C6FBA95}" destId="{2FC3ECA4-62A7-4825-A432-87889873FC64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09D6CD-29CF-4A59-83CC-453CA020982C}">
      <dsp:nvSpPr>
        <dsp:cNvPr id="0" name=""/>
        <dsp:cNvSpPr/>
      </dsp:nvSpPr>
      <dsp:spPr>
        <a:xfrm>
          <a:off x="0" y="69470"/>
          <a:ext cx="4923630" cy="5159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STW/Open Gov avg $35,751/year</a:t>
          </a:r>
        </a:p>
      </dsp:txBody>
      <dsp:txXfrm>
        <a:off x="25188" y="94658"/>
        <a:ext cx="4873254" cy="465594"/>
      </dsp:txXfrm>
    </dsp:sp>
    <dsp:sp modelId="{DFB31F2A-3CB3-49A4-9F86-DE54E5E27929}">
      <dsp:nvSpPr>
        <dsp:cNvPr id="0" name=""/>
        <dsp:cNvSpPr/>
      </dsp:nvSpPr>
      <dsp:spPr>
        <a:xfrm>
          <a:off x="0" y="585440"/>
          <a:ext cx="4923630" cy="1651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325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General Ledger/Financials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Utility Billing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Cash Receipts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Accounts Payable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Payroll/Payroll Timesheets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Budget/Payroll Budget</a:t>
          </a:r>
        </a:p>
      </dsp:txBody>
      <dsp:txXfrm>
        <a:off x="0" y="585440"/>
        <a:ext cx="4923630" cy="1651860"/>
      </dsp:txXfrm>
    </dsp:sp>
    <dsp:sp modelId="{150E2255-9391-41C6-BFC4-66A0952426CA}">
      <dsp:nvSpPr>
        <dsp:cNvPr id="0" name=""/>
        <dsp:cNvSpPr/>
      </dsp:nvSpPr>
      <dsp:spPr>
        <a:xfrm>
          <a:off x="0" y="2237300"/>
          <a:ext cx="4923630" cy="5159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GovQA avg $7,221/year</a:t>
          </a:r>
        </a:p>
      </dsp:txBody>
      <dsp:txXfrm>
        <a:off x="25188" y="2262488"/>
        <a:ext cx="4873254" cy="465594"/>
      </dsp:txXfrm>
    </dsp:sp>
    <dsp:sp modelId="{DC12C97B-C726-441D-AFAB-4F9E5278EB88}">
      <dsp:nvSpPr>
        <dsp:cNvPr id="0" name=""/>
        <dsp:cNvSpPr/>
      </dsp:nvSpPr>
      <dsp:spPr>
        <a:xfrm>
          <a:off x="0" y="2753270"/>
          <a:ext cx="4923630" cy="55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325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Building Permits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Code Enforcement</a:t>
          </a:r>
        </a:p>
      </dsp:txBody>
      <dsp:txXfrm>
        <a:off x="0" y="2753270"/>
        <a:ext cx="4923630" cy="554242"/>
      </dsp:txXfrm>
    </dsp:sp>
    <dsp:sp modelId="{DAD5EE49-CBFC-43EE-BE7E-50C2D3F6DDD8}">
      <dsp:nvSpPr>
        <dsp:cNvPr id="0" name=""/>
        <dsp:cNvSpPr/>
      </dsp:nvSpPr>
      <dsp:spPr>
        <a:xfrm>
          <a:off x="0" y="3307513"/>
          <a:ext cx="4923630" cy="5159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UDS avg $3,295/year</a:t>
          </a:r>
        </a:p>
      </dsp:txBody>
      <dsp:txXfrm>
        <a:off x="25188" y="3332701"/>
        <a:ext cx="4873254" cy="465594"/>
      </dsp:txXfrm>
    </dsp:sp>
    <dsp:sp modelId="{E8A8A55F-AE6A-4105-A7FB-E9E2B77C6F97}">
      <dsp:nvSpPr>
        <dsp:cNvPr id="0" name=""/>
        <dsp:cNvSpPr/>
      </dsp:nvSpPr>
      <dsp:spPr>
        <a:xfrm>
          <a:off x="0" y="3823483"/>
          <a:ext cx="4923630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325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Municipal Court</a:t>
          </a:r>
        </a:p>
      </dsp:txBody>
      <dsp:txXfrm>
        <a:off x="0" y="3823483"/>
        <a:ext cx="4923630" cy="3477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263A44-82C8-45F0-9FDE-278BB4760BD9}">
      <dsp:nvSpPr>
        <dsp:cNvPr id="0" name=""/>
        <dsp:cNvSpPr/>
      </dsp:nvSpPr>
      <dsp:spPr>
        <a:xfrm>
          <a:off x="0" y="361719"/>
          <a:ext cx="10515600" cy="11536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OpenGov will no longer support the version the city uses after 2025. </a:t>
          </a:r>
        </a:p>
      </dsp:txBody>
      <dsp:txXfrm>
        <a:off x="56315" y="418034"/>
        <a:ext cx="10402970" cy="1040990"/>
      </dsp:txXfrm>
    </dsp:sp>
    <dsp:sp modelId="{B15185D9-DA9B-4C8B-A614-ADEA9F93C867}">
      <dsp:nvSpPr>
        <dsp:cNvPr id="0" name=""/>
        <dsp:cNvSpPr/>
      </dsp:nvSpPr>
      <dsp:spPr>
        <a:xfrm>
          <a:off x="0" y="1598859"/>
          <a:ext cx="10515600" cy="11536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All OpenGov customers will be required to convert to their cloud version of the software and pay as if it were a new conversion.</a:t>
          </a:r>
        </a:p>
      </dsp:txBody>
      <dsp:txXfrm>
        <a:off x="56315" y="1655174"/>
        <a:ext cx="10402970" cy="1040990"/>
      </dsp:txXfrm>
    </dsp:sp>
    <dsp:sp modelId="{67984D50-8F70-42D9-B9AC-DDC8F4ECB30C}">
      <dsp:nvSpPr>
        <dsp:cNvPr id="0" name=""/>
        <dsp:cNvSpPr/>
      </dsp:nvSpPr>
      <dsp:spPr>
        <a:xfrm>
          <a:off x="0" y="2835999"/>
          <a:ext cx="10515600" cy="11536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New software conversion for any that we’ve looked at will be about the same cost.</a:t>
          </a:r>
        </a:p>
      </dsp:txBody>
      <dsp:txXfrm>
        <a:off x="56315" y="2892314"/>
        <a:ext cx="10402970" cy="10409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1CF9CE-CA00-49D0-84A1-8B7C8C022443}">
      <dsp:nvSpPr>
        <dsp:cNvPr id="0" name=""/>
        <dsp:cNvSpPr/>
      </dsp:nvSpPr>
      <dsp:spPr>
        <a:xfrm>
          <a:off x="2888" y="1183462"/>
          <a:ext cx="1097085" cy="109708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53877B-10CC-4060-8FB8-3FDE71776B3D}">
      <dsp:nvSpPr>
        <dsp:cNvPr id="0" name=""/>
        <dsp:cNvSpPr/>
      </dsp:nvSpPr>
      <dsp:spPr>
        <a:xfrm>
          <a:off x="2888" y="2373793"/>
          <a:ext cx="3134531" cy="470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 dirty="0"/>
            <a:t>Combine Permitting and Municipal Court into one “Enterprise” software.</a:t>
          </a:r>
        </a:p>
      </dsp:txBody>
      <dsp:txXfrm>
        <a:off x="2888" y="2373793"/>
        <a:ext cx="3134531" cy="470179"/>
      </dsp:txXfrm>
    </dsp:sp>
    <dsp:sp modelId="{BC996E5D-C008-4D54-83AC-6072E0E9F3CB}">
      <dsp:nvSpPr>
        <dsp:cNvPr id="0" name=""/>
        <dsp:cNvSpPr/>
      </dsp:nvSpPr>
      <dsp:spPr>
        <a:xfrm>
          <a:off x="2888" y="2887343"/>
          <a:ext cx="3134531" cy="464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Currently the systems are separate, causing double work and inefficiencies. Roll as many processes as possible into one software that we can.</a:t>
          </a:r>
        </a:p>
      </dsp:txBody>
      <dsp:txXfrm>
        <a:off x="2888" y="2887343"/>
        <a:ext cx="3134531" cy="464618"/>
      </dsp:txXfrm>
    </dsp:sp>
    <dsp:sp modelId="{E97C266B-E667-48DE-982E-C5D63BE0AFD6}">
      <dsp:nvSpPr>
        <dsp:cNvPr id="0" name=""/>
        <dsp:cNvSpPr/>
      </dsp:nvSpPr>
      <dsp:spPr>
        <a:xfrm>
          <a:off x="3685962" y="1183462"/>
          <a:ext cx="1097085" cy="109708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758ECF-D3C3-43EC-A53C-B3E0F722CD11}">
      <dsp:nvSpPr>
        <dsp:cNvPr id="0" name=""/>
        <dsp:cNvSpPr/>
      </dsp:nvSpPr>
      <dsp:spPr>
        <a:xfrm>
          <a:off x="3685962" y="2373793"/>
          <a:ext cx="3134531" cy="470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Add efficiencies and streamline processes</a:t>
          </a:r>
        </a:p>
      </dsp:txBody>
      <dsp:txXfrm>
        <a:off x="3685962" y="2373793"/>
        <a:ext cx="3134531" cy="470179"/>
      </dsp:txXfrm>
    </dsp:sp>
    <dsp:sp modelId="{1DB36733-E334-4268-80FF-3107D77D69C0}">
      <dsp:nvSpPr>
        <dsp:cNvPr id="0" name=""/>
        <dsp:cNvSpPr/>
      </dsp:nvSpPr>
      <dsp:spPr>
        <a:xfrm>
          <a:off x="3685962" y="2887343"/>
          <a:ext cx="3134531" cy="464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Looking at all processes city-wide and identifying areas of improvement, and opportunities for integration. </a:t>
          </a:r>
        </a:p>
      </dsp:txBody>
      <dsp:txXfrm>
        <a:off x="3685962" y="2887343"/>
        <a:ext cx="3134531" cy="464618"/>
      </dsp:txXfrm>
    </dsp:sp>
    <dsp:sp modelId="{46914FA6-182D-4C05-BA22-8F4E856D43DB}">
      <dsp:nvSpPr>
        <dsp:cNvPr id="0" name=""/>
        <dsp:cNvSpPr/>
      </dsp:nvSpPr>
      <dsp:spPr>
        <a:xfrm>
          <a:off x="7369036" y="1183462"/>
          <a:ext cx="1097085" cy="109708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C41CA3-F63F-4169-B4B4-4163D007AD16}">
      <dsp:nvSpPr>
        <dsp:cNvPr id="0" name=""/>
        <dsp:cNvSpPr/>
      </dsp:nvSpPr>
      <dsp:spPr>
        <a:xfrm>
          <a:off x="7369036" y="2373793"/>
          <a:ext cx="3134531" cy="470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Better Customer Service</a:t>
          </a:r>
        </a:p>
      </dsp:txBody>
      <dsp:txXfrm>
        <a:off x="7369036" y="2373793"/>
        <a:ext cx="3134531" cy="470179"/>
      </dsp:txXfrm>
    </dsp:sp>
    <dsp:sp modelId="{C3EB659E-7D81-4795-8BDA-D2764734BB2F}">
      <dsp:nvSpPr>
        <dsp:cNvPr id="0" name=""/>
        <dsp:cNvSpPr/>
      </dsp:nvSpPr>
      <dsp:spPr>
        <a:xfrm>
          <a:off x="7369036" y="2887343"/>
          <a:ext cx="3134531" cy="464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Creating efficiencies and having better reporting tools will enable us to better serve our citizens. </a:t>
          </a:r>
        </a:p>
      </dsp:txBody>
      <dsp:txXfrm>
        <a:off x="7369036" y="2887343"/>
        <a:ext cx="3134531" cy="4646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1AE31-4D90-4D1C-83A2-8EFE8282C68E}">
      <dsp:nvSpPr>
        <dsp:cNvPr id="0" name=""/>
        <dsp:cNvSpPr/>
      </dsp:nvSpPr>
      <dsp:spPr>
        <a:xfrm>
          <a:off x="0" y="675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3A2EF1-1508-4226-947D-89AC27340379}">
      <dsp:nvSpPr>
        <dsp:cNvPr id="0" name=""/>
        <dsp:cNvSpPr/>
      </dsp:nvSpPr>
      <dsp:spPr>
        <a:xfrm>
          <a:off x="0" y="675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Cassell</a:t>
          </a:r>
        </a:p>
      </dsp:txBody>
      <dsp:txXfrm>
        <a:off x="0" y="675"/>
        <a:ext cx="6900512" cy="1106957"/>
      </dsp:txXfrm>
    </dsp:sp>
    <dsp:sp modelId="{3EBE169E-99DE-4F57-9994-7FABF03BF351}">
      <dsp:nvSpPr>
        <dsp:cNvPr id="0" name=""/>
        <dsp:cNvSpPr/>
      </dsp:nvSpPr>
      <dsp:spPr>
        <a:xfrm>
          <a:off x="0" y="1107633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37DA24-4F44-4C9C-AE5D-0E27205D2024}">
      <dsp:nvSpPr>
        <dsp:cNvPr id="0" name=""/>
        <dsp:cNvSpPr/>
      </dsp:nvSpPr>
      <dsp:spPr>
        <a:xfrm>
          <a:off x="0" y="1107633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OpenGov</a:t>
          </a:r>
        </a:p>
      </dsp:txBody>
      <dsp:txXfrm>
        <a:off x="0" y="1107633"/>
        <a:ext cx="6900512" cy="1106957"/>
      </dsp:txXfrm>
    </dsp:sp>
    <dsp:sp modelId="{0CAB206F-12C7-43D6-BD4A-F0951BF34688}">
      <dsp:nvSpPr>
        <dsp:cNvPr id="0" name=""/>
        <dsp:cNvSpPr/>
      </dsp:nvSpPr>
      <dsp:spPr>
        <a:xfrm>
          <a:off x="0" y="221459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F1B423-2B83-4053-A4AC-FA78FDE5B1B4}">
      <dsp:nvSpPr>
        <dsp:cNvPr id="0" name=""/>
        <dsp:cNvSpPr/>
      </dsp:nvSpPr>
      <dsp:spPr>
        <a:xfrm>
          <a:off x="0" y="2214591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FundView</a:t>
          </a:r>
        </a:p>
      </dsp:txBody>
      <dsp:txXfrm>
        <a:off x="0" y="2214591"/>
        <a:ext cx="6900512" cy="1106957"/>
      </dsp:txXfrm>
    </dsp:sp>
    <dsp:sp modelId="{3E20464C-5377-44DC-9051-A7C89641C88E}">
      <dsp:nvSpPr>
        <dsp:cNvPr id="0" name=""/>
        <dsp:cNvSpPr/>
      </dsp:nvSpPr>
      <dsp:spPr>
        <a:xfrm>
          <a:off x="0" y="3321549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EF0459-40A8-4EC4-A1D2-5FA48237C504}">
      <dsp:nvSpPr>
        <dsp:cNvPr id="0" name=""/>
        <dsp:cNvSpPr/>
      </dsp:nvSpPr>
      <dsp:spPr>
        <a:xfrm>
          <a:off x="0" y="3321549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Tyler Technologies</a:t>
          </a:r>
        </a:p>
      </dsp:txBody>
      <dsp:txXfrm>
        <a:off x="0" y="3321549"/>
        <a:ext cx="6900512" cy="1106957"/>
      </dsp:txXfrm>
    </dsp:sp>
    <dsp:sp modelId="{8049DEE0-B9B6-42BC-AED5-01664FC1B8D6}">
      <dsp:nvSpPr>
        <dsp:cNvPr id="0" name=""/>
        <dsp:cNvSpPr/>
      </dsp:nvSpPr>
      <dsp:spPr>
        <a:xfrm>
          <a:off x="0" y="4428507"/>
          <a:ext cx="69005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7D4F64-5E3F-43BC-95BA-FDD85C5E870A}">
      <dsp:nvSpPr>
        <dsp:cNvPr id="0" name=""/>
        <dsp:cNvSpPr/>
      </dsp:nvSpPr>
      <dsp:spPr>
        <a:xfrm>
          <a:off x="0" y="4428507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Ad Comp</a:t>
          </a:r>
        </a:p>
      </dsp:txBody>
      <dsp:txXfrm>
        <a:off x="0" y="4428507"/>
        <a:ext cx="6900512" cy="11069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208B0A-35E9-4CC0-ABDF-3EE7A8EBFAEB}">
      <dsp:nvSpPr>
        <dsp:cNvPr id="0" name=""/>
        <dsp:cNvSpPr/>
      </dsp:nvSpPr>
      <dsp:spPr>
        <a:xfrm>
          <a:off x="1138979" y="1203549"/>
          <a:ext cx="932563" cy="93256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8937F8-B9CE-4370-B7A3-415A5D5D2EFE}">
      <dsp:nvSpPr>
        <dsp:cNvPr id="0" name=""/>
        <dsp:cNvSpPr/>
      </dsp:nvSpPr>
      <dsp:spPr>
        <a:xfrm>
          <a:off x="569079" y="2427788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Only software able to integrate all areas of city business.</a:t>
          </a:r>
        </a:p>
      </dsp:txBody>
      <dsp:txXfrm>
        <a:off x="569079" y="2427788"/>
        <a:ext cx="2072362" cy="720000"/>
      </dsp:txXfrm>
    </dsp:sp>
    <dsp:sp modelId="{5EF4086C-7642-4AE4-B6F1-6CACE84E6585}">
      <dsp:nvSpPr>
        <dsp:cNvPr id="0" name=""/>
        <dsp:cNvSpPr/>
      </dsp:nvSpPr>
      <dsp:spPr>
        <a:xfrm>
          <a:off x="3574005" y="1203549"/>
          <a:ext cx="932563" cy="93256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70A7FA-0F2E-4E2B-AB0B-4244D2B7F097}">
      <dsp:nvSpPr>
        <dsp:cNvPr id="0" name=""/>
        <dsp:cNvSpPr/>
      </dsp:nvSpPr>
      <dsp:spPr>
        <a:xfrm>
          <a:off x="3004105" y="2427788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Encode 10 is a proven solution and a favorite among cities.</a:t>
          </a:r>
        </a:p>
      </dsp:txBody>
      <dsp:txXfrm>
        <a:off x="3004105" y="2427788"/>
        <a:ext cx="2072362" cy="720000"/>
      </dsp:txXfrm>
    </dsp:sp>
    <dsp:sp modelId="{EB5B3017-C8E7-4BB6-ACD8-008E4CBAFE1D}">
      <dsp:nvSpPr>
        <dsp:cNvPr id="0" name=""/>
        <dsp:cNvSpPr/>
      </dsp:nvSpPr>
      <dsp:spPr>
        <a:xfrm>
          <a:off x="6009031" y="1203549"/>
          <a:ext cx="932563" cy="93256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0B8E05-D461-403C-A4D6-7EC4F643428E}">
      <dsp:nvSpPr>
        <dsp:cNvPr id="0" name=""/>
        <dsp:cNvSpPr/>
      </dsp:nvSpPr>
      <dsp:spPr>
        <a:xfrm>
          <a:off x="5439131" y="2427788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Ease of use</a:t>
          </a:r>
        </a:p>
      </dsp:txBody>
      <dsp:txXfrm>
        <a:off x="5439131" y="2427788"/>
        <a:ext cx="2072362" cy="720000"/>
      </dsp:txXfrm>
    </dsp:sp>
    <dsp:sp modelId="{1C1E1C97-5683-48F4-8CAE-AAA7FEAD1A6B}">
      <dsp:nvSpPr>
        <dsp:cNvPr id="0" name=""/>
        <dsp:cNvSpPr/>
      </dsp:nvSpPr>
      <dsp:spPr>
        <a:xfrm>
          <a:off x="8444057" y="1203549"/>
          <a:ext cx="932563" cy="93256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C3ECA4-62A7-4825-A432-87889873FC64}">
      <dsp:nvSpPr>
        <dsp:cNvPr id="0" name=""/>
        <dsp:cNvSpPr/>
      </dsp:nvSpPr>
      <dsp:spPr>
        <a:xfrm>
          <a:off x="7874157" y="2427788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Integration</a:t>
          </a:r>
        </a:p>
      </dsp:txBody>
      <dsp:txXfrm>
        <a:off x="7874157" y="2427788"/>
        <a:ext cx="2072362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68C46-228B-FEEC-FA83-2F84BF43F2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5600D3-2A5C-B1B7-5699-D10800BC9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4C0B2-C7B2-C4FA-AEFF-DA4D6DE3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CCCD-181D-4D8A-A04F-9E5F624ECA6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49D65-530D-1869-FFC6-4D46851D5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D1561-A527-0F0D-C607-493AE1A67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E398-51D8-44DD-8791-9BBBA033E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20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451F8-34C8-C6EE-7A3A-01F09ABF2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DE7F68-042A-9E5D-393A-EC9104A99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A1DC2-2DC6-647E-DE84-E1B5C11C1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CCCD-181D-4D8A-A04F-9E5F624ECA6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CE014-A523-F99C-6E4A-A291DCB7E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66938-A26A-872F-9755-8C37C9E8E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E398-51D8-44DD-8791-9BBBA033E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5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E010C7-4A55-6226-C15D-DC5C63D42F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9341E2-2645-5E30-100A-EA5C48DF5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C11D6-16F6-C0AB-F117-DBA066865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CCCD-181D-4D8A-A04F-9E5F624ECA6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37B49-F6ED-B5D9-505A-48EAB4397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1FCCA-FE50-7EB9-944B-BA9800A6B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E398-51D8-44DD-8791-9BBBA033E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4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5353A-0333-6793-3C28-B45FDD385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F8D4D-55EC-3A89-C7C6-76F7A0FC8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45FF5-607B-D415-E894-193F3F7AE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CCCD-181D-4D8A-A04F-9E5F624ECA6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7649E-989A-72EE-F4C4-B598E05B4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71D9D-91A7-3F6E-747E-0B72F99F3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E398-51D8-44DD-8791-9BBBA033E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1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71260-6B4F-A617-C0FC-C11C71674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57856-58DB-3D0E-3865-AFF9BD254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7791F-EE05-91C8-92D7-D46D08481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CCCD-181D-4D8A-A04F-9E5F624ECA6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9B0FF-7745-709A-0518-3DF052A0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5C732-D64E-4309-5881-C8EA6AF35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E398-51D8-44DD-8791-9BBBA033E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23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07F55-11E2-DF01-91DA-8BC5FA9AE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1587F-6993-4711-EC6D-423F91A78E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9BB7CC-E0AE-79AA-4453-6A62D281E3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A9BD8F-D321-CF42-0FCB-46FC960F7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CCCD-181D-4D8A-A04F-9E5F624ECA6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FBF6F-3F14-5E61-FC47-8BB168471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EE5D16-AFFF-3CC1-D8F5-716B26D6D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E398-51D8-44DD-8791-9BBBA033E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32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47E65-CA9B-3F64-BA61-82ECA6D38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1E758E-6A17-5567-EEC4-E9266ADF0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FCB05A-5375-030E-9041-26B11392A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05477E-3F00-4BAB-4B1D-37E915AF3F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E54514-DA62-0DD0-EF32-66CE4DC08D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4A40F5-1514-E9CD-5E26-321D1C701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CCCD-181D-4D8A-A04F-9E5F624ECA6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F02B01-585F-3E4E-9A0A-4F8E8FEB7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76E1E0-0102-DD70-B9DF-B65C73EAB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E398-51D8-44DD-8791-9BBBA033E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88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AEB23-7955-A2C7-1B03-1740257B8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6050EC-6604-D3B6-FE32-E7E9BD18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CCCD-181D-4D8A-A04F-9E5F624ECA6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7B5177-606B-B0A1-74D8-FEB4229FB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444435-7396-6282-385F-B7662FBB8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E398-51D8-44DD-8791-9BBBA033E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0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382A0D-5C29-EC3D-DE3A-19D235D96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CCCD-181D-4D8A-A04F-9E5F624ECA6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FD168F-B8DB-835E-5012-29794AC16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544F60-9ACA-DB27-A84F-E94C88E6C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E398-51D8-44DD-8791-9BBBA033E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32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018B8-3761-838B-2198-CB0538D2C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7AF43-4D38-95D6-29CB-D098A77D3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93BA7B-B5D1-863A-93BB-D522DABD5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A21FC4-F526-B190-1FCB-79E4A9FC0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CCCD-181D-4D8A-A04F-9E5F624ECA6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8FE041-8A0D-3B7F-09BD-D8E2FBEDC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1CFAC-19A9-17CE-CA06-3937DDAA2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E398-51D8-44DD-8791-9BBBA033E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6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77046-5DC6-E921-E60A-709FAA681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FD4EBC-BC0F-181C-72DD-3FE025047B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271D48-2F84-6AC6-C1CA-5BF6B643F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1ABAF-446E-A95E-7582-736AA2C09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CCCD-181D-4D8A-A04F-9E5F624ECA6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0206BE-FCB3-AF24-0D4C-846583CBE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C0FBC-CB74-E7B2-8AAC-C4A20911E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E398-51D8-44DD-8791-9BBBA033E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9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1CF3EA-76BF-0417-F1D8-0374B0B34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4673E3-9E9D-05DB-826C-B8CF8ED18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8CA3C-DB6F-AE9A-1660-BB9C93E98D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FACCCD-181D-4D8A-A04F-9E5F624ECA6E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12F83-CBAF-E75F-539F-A72E421D79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2774D-ED9D-CD6D-B07C-F61C2563EE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E3E398-51D8-44DD-8791-9BBBA033E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69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loud shaped hard drive with cables">
            <a:extLst>
              <a:ext uri="{FF2B5EF4-FFF2-40B4-BE49-F238E27FC236}">
                <a16:creationId xmlns:a16="http://schemas.microsoft.com/office/drawing/2014/main" id="{DA0527DA-F070-2F9B-F899-42C0BC51F6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4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870DEF6-46A2-D4F8-8BE6-91165D93E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3934" y="1860919"/>
            <a:ext cx="4975280" cy="310864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6827AA-2D6D-68A0-41AF-6264D54BC6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0528" y="2299176"/>
            <a:ext cx="4131368" cy="1571164"/>
          </a:xfrm>
        </p:spPr>
        <p:txBody>
          <a:bodyPr anchor="t">
            <a:normAutofit/>
          </a:bodyPr>
          <a:lstStyle/>
          <a:p>
            <a:pPr algn="l"/>
            <a:r>
              <a:rPr lang="en-US" sz="3600"/>
              <a:t>Software Upgrade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64C243-16D4-B65F-EF1D-29FADCE20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0529" y="4199213"/>
            <a:ext cx="4191938" cy="598548"/>
          </a:xfrm>
        </p:spPr>
        <p:txBody>
          <a:bodyPr anchor="ctr">
            <a:normAutofit/>
          </a:bodyPr>
          <a:lstStyle/>
          <a:p>
            <a:pPr algn="l"/>
            <a:r>
              <a:rPr lang="en-US" sz="1800"/>
              <a:t>FY 2024 and FY 2025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22632D6-DED9-FDEC-FD9F-09FF0A454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3170" y="403477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998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2472DE8-E58B-4D56-BA61-C69C601DC7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183ACFC-B25E-402F-BBD8-E42034CDD4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176818"/>
          </a:xfrm>
          <a:custGeom>
            <a:avLst/>
            <a:gdLst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380457 w 12192000"/>
              <a:gd name="connsiteY107" fmla="*/ 1662376 h 2237474"/>
              <a:gd name="connsiteX108" fmla="*/ 6280959 w 12192000"/>
              <a:gd name="connsiteY108" fmla="*/ 1689329 h 2237474"/>
              <a:gd name="connsiteX109" fmla="*/ 6266765 w 12192000"/>
              <a:gd name="connsiteY109" fmla="*/ 1695560 h 2237474"/>
              <a:gd name="connsiteX110" fmla="*/ 6255823 w 12192000"/>
              <a:gd name="connsiteY110" fmla="*/ 1704850 h 2237474"/>
              <a:gd name="connsiteX111" fmla="*/ 6098321 w 12192000"/>
              <a:gd name="connsiteY111" fmla="*/ 1721646 h 2237474"/>
              <a:gd name="connsiteX112" fmla="*/ 5880652 w 12192000"/>
              <a:gd name="connsiteY112" fmla="*/ 1779643 h 2237474"/>
              <a:gd name="connsiteX113" fmla="*/ 5785959 w 12192000"/>
              <a:gd name="connsiteY113" fmla="*/ 1775307 h 2237474"/>
              <a:gd name="connsiteX114" fmla="*/ 5643534 w 12192000"/>
              <a:gd name="connsiteY114" fmla="*/ 1802919 h 2237474"/>
              <a:gd name="connsiteX115" fmla="*/ 5518799 w 12192000"/>
              <a:gd name="connsiteY115" fmla="*/ 1818312 h 2237474"/>
              <a:gd name="connsiteX116" fmla="*/ 5505014 w 12192000"/>
              <a:gd name="connsiteY116" fmla="*/ 1819259 h 2237474"/>
              <a:gd name="connsiteX117" fmla="*/ 5499949 w 12192000"/>
              <a:gd name="connsiteY117" fmla="*/ 1814490 h 2237474"/>
              <a:gd name="connsiteX118" fmla="*/ 5453307 w 12192000"/>
              <a:gd name="connsiteY118" fmla="*/ 1815450 h 2237474"/>
              <a:gd name="connsiteX119" fmla="*/ 5364192 w 12192000"/>
              <a:gd name="connsiteY119" fmla="*/ 1826074 h 2237474"/>
              <a:gd name="connsiteX120" fmla="*/ 5350380 w 12192000"/>
              <a:gd name="connsiteY120" fmla="*/ 1830891 h 2237474"/>
              <a:gd name="connsiteX121" fmla="*/ 5259633 w 12192000"/>
              <a:gd name="connsiteY121" fmla="*/ 1837160 h 2237474"/>
              <a:gd name="connsiteX122" fmla="*/ 5197513 w 12192000"/>
              <a:gd name="connsiteY122" fmla="*/ 1844718 h 2237474"/>
              <a:gd name="connsiteX123" fmla="*/ 5184170 w 12192000"/>
              <a:gd name="connsiteY123" fmla="*/ 1849402 h 2237474"/>
              <a:gd name="connsiteX124" fmla="*/ 5168852 w 12192000"/>
              <a:gd name="connsiteY124" fmla="*/ 1844846 h 2237474"/>
              <a:gd name="connsiteX125" fmla="*/ 5164370 w 12192000"/>
              <a:gd name="connsiteY125" fmla="*/ 1840597 h 2237474"/>
              <a:gd name="connsiteX126" fmla="*/ 5114927 w 12192000"/>
              <a:gd name="connsiteY126" fmla="*/ 1847827 h 2237474"/>
              <a:gd name="connsiteX127" fmla="*/ 5108970 w 12192000"/>
              <a:gd name="connsiteY127" fmla="*/ 1847935 h 2237474"/>
              <a:gd name="connsiteX128" fmla="*/ 5067961 w 12192000"/>
              <a:gd name="connsiteY128" fmla="*/ 1845917 h 2237474"/>
              <a:gd name="connsiteX129" fmla="*/ 5007075 w 12192000"/>
              <a:gd name="connsiteY129" fmla="*/ 1838626 h 2237474"/>
              <a:gd name="connsiteX130" fmla="*/ 4944087 w 12192000"/>
              <a:gd name="connsiteY130" fmla="*/ 1823332 h 2237474"/>
              <a:gd name="connsiteX131" fmla="*/ 4907662 w 12192000"/>
              <a:gd name="connsiteY131" fmla="*/ 1816900 h 2237474"/>
              <a:gd name="connsiteX132" fmla="*/ 4882386 w 12192000"/>
              <a:gd name="connsiteY132" fmla="*/ 1809844 h 2237474"/>
              <a:gd name="connsiteX133" fmla="*/ 4811440 w 12192000"/>
              <a:gd name="connsiteY133" fmla="*/ 1804655 h 2237474"/>
              <a:gd name="connsiteX134" fmla="*/ 4691075 w 12192000"/>
              <a:gd name="connsiteY134" fmla="*/ 1801389 h 2237474"/>
              <a:gd name="connsiteX135" fmla="*/ 4647449 w 12192000"/>
              <a:gd name="connsiteY135" fmla="*/ 1793181 h 2237474"/>
              <a:gd name="connsiteX136" fmla="*/ 4645504 w 12192000"/>
              <a:gd name="connsiteY136" fmla="*/ 1787606 h 2237474"/>
              <a:gd name="connsiteX137" fmla="*/ 4632229 w 12192000"/>
              <a:gd name="connsiteY137" fmla="*/ 1785815 h 2237474"/>
              <a:gd name="connsiteX138" fmla="*/ 4629273 w 12192000"/>
              <a:gd name="connsiteY138" fmla="*/ 1784355 h 2237474"/>
              <a:gd name="connsiteX139" fmla="*/ 4611738 w 12192000"/>
              <a:gd name="connsiteY139" fmla="*/ 1776964 h 2237474"/>
              <a:gd name="connsiteX140" fmla="*/ 4560070 w 12192000"/>
              <a:gd name="connsiteY140" fmla="*/ 1785640 h 2237474"/>
              <a:gd name="connsiteX141" fmla="*/ 4536503 w 12192000"/>
              <a:gd name="connsiteY141" fmla="*/ 1785334 h 2237474"/>
              <a:gd name="connsiteX142" fmla="*/ 4513724 w 12192000"/>
              <a:gd name="connsiteY142" fmla="*/ 1791996 h 2237474"/>
              <a:gd name="connsiteX143" fmla="*/ 4501513 w 12192000"/>
              <a:gd name="connsiteY143" fmla="*/ 1799835 h 2237474"/>
              <a:gd name="connsiteX144" fmla="*/ 4459076 w 12192000"/>
              <a:gd name="connsiteY144" fmla="*/ 1813003 h 2237474"/>
              <a:gd name="connsiteX145" fmla="*/ 4459810 w 12192000"/>
              <a:gd name="connsiteY145" fmla="*/ 1797886 h 2237474"/>
              <a:gd name="connsiteX146" fmla="*/ 4379064 w 12192000"/>
              <a:gd name="connsiteY146" fmla="*/ 1817177 h 2237474"/>
              <a:gd name="connsiteX147" fmla="*/ 4319209 w 12192000"/>
              <a:gd name="connsiteY147" fmla="*/ 1834833 h 2237474"/>
              <a:gd name="connsiteX148" fmla="*/ 4306907 w 12192000"/>
              <a:gd name="connsiteY148" fmla="*/ 1841641 h 2237474"/>
              <a:gd name="connsiteX149" fmla="*/ 4290981 w 12192000"/>
              <a:gd name="connsiteY149" fmla="*/ 1839677 h 2237474"/>
              <a:gd name="connsiteX150" fmla="*/ 4285792 w 12192000"/>
              <a:gd name="connsiteY150" fmla="*/ 1836231 h 2237474"/>
              <a:gd name="connsiteX151" fmla="*/ 4238372 w 12192000"/>
              <a:gd name="connsiteY151" fmla="*/ 1851480 h 2237474"/>
              <a:gd name="connsiteX152" fmla="*/ 4232517 w 12192000"/>
              <a:gd name="connsiteY152" fmla="*/ 1852567 h 2237474"/>
              <a:gd name="connsiteX153" fmla="*/ 4191732 w 12192000"/>
              <a:gd name="connsiteY153" fmla="*/ 1857328 h 2237474"/>
              <a:gd name="connsiteX154" fmla="*/ 4065532 w 12192000"/>
              <a:gd name="connsiteY154" fmla="*/ 1855477 h 2237474"/>
              <a:gd name="connsiteX155" fmla="*/ 4028460 w 12192000"/>
              <a:gd name="connsiteY155" fmla="*/ 1855137 h 2237474"/>
              <a:gd name="connsiteX156" fmla="*/ 4002267 w 12192000"/>
              <a:gd name="connsiteY156" fmla="*/ 1852352 h 2237474"/>
              <a:gd name="connsiteX157" fmla="*/ 3931396 w 12192000"/>
              <a:gd name="connsiteY157" fmla="*/ 1858915 h 2237474"/>
              <a:gd name="connsiteX158" fmla="*/ 3812162 w 12192000"/>
              <a:gd name="connsiteY158" fmla="*/ 1875501 h 2237474"/>
              <a:gd name="connsiteX159" fmla="*/ 3767672 w 12192000"/>
              <a:gd name="connsiteY159" fmla="*/ 1874600 h 2237474"/>
              <a:gd name="connsiteX160" fmla="*/ 3764741 w 12192000"/>
              <a:gd name="connsiteY160" fmla="*/ 1869433 h 2237474"/>
              <a:gd name="connsiteX161" fmla="*/ 3751332 w 12192000"/>
              <a:gd name="connsiteY161" fmla="*/ 1869854 h 2237474"/>
              <a:gd name="connsiteX162" fmla="*/ 3748155 w 12192000"/>
              <a:gd name="connsiteY162" fmla="*/ 1868903 h 2237474"/>
              <a:gd name="connsiteX163" fmla="*/ 3729530 w 12192000"/>
              <a:gd name="connsiteY163" fmla="*/ 1864513 h 2237474"/>
              <a:gd name="connsiteX164" fmla="*/ 3680177 w 12192000"/>
              <a:gd name="connsiteY164" fmla="*/ 1881552 h 2237474"/>
              <a:gd name="connsiteX165" fmla="*/ 3567259 w 12192000"/>
              <a:gd name="connsiteY165" fmla="*/ 1893482 h 2237474"/>
              <a:gd name="connsiteX166" fmla="*/ 3405770 w 12192000"/>
              <a:gd name="connsiteY166" fmla="*/ 1904591 h 2237474"/>
              <a:gd name="connsiteX167" fmla="*/ 3280097 w 12192000"/>
              <a:gd name="connsiteY167" fmla="*/ 1919610 h 2237474"/>
              <a:gd name="connsiteX168" fmla="*/ 3123424 w 12192000"/>
              <a:gd name="connsiteY168" fmla="*/ 1952930 h 2237474"/>
              <a:gd name="connsiteX169" fmla="*/ 3009910 w 12192000"/>
              <a:gd name="connsiteY169" fmla="*/ 1957866 h 2237474"/>
              <a:gd name="connsiteX170" fmla="*/ 2995934 w 12192000"/>
              <a:gd name="connsiteY170" fmla="*/ 1967085 h 2237474"/>
              <a:gd name="connsiteX171" fmla="*/ 2980071 w 12192000"/>
              <a:gd name="connsiteY171" fmla="*/ 1972988 h 2237474"/>
              <a:gd name="connsiteX172" fmla="*/ 2978094 w 12192000"/>
              <a:gd name="connsiteY172" fmla="*/ 1972369 h 2237474"/>
              <a:gd name="connsiteX173" fmla="*/ 2942858 w 12192000"/>
              <a:gd name="connsiteY173" fmla="*/ 1981367 h 2237474"/>
              <a:gd name="connsiteX174" fmla="*/ 2875436 w 12192000"/>
              <a:gd name="connsiteY174" fmla="*/ 1996977 h 2237474"/>
              <a:gd name="connsiteX175" fmla="*/ 2874892 w 12192000"/>
              <a:gd name="connsiteY175" fmla="*/ 1996085 h 2237474"/>
              <a:gd name="connsiteX176" fmla="*/ 2864145 w 12192000"/>
              <a:gd name="connsiteY176" fmla="*/ 1994061 h 2237474"/>
              <a:gd name="connsiteX177" fmla="*/ 2843662 w 12192000"/>
              <a:gd name="connsiteY177" fmla="*/ 1992498 h 2237474"/>
              <a:gd name="connsiteX178" fmla="*/ 2796128 w 12192000"/>
              <a:gd name="connsiteY178" fmla="*/ 1976403 h 2237474"/>
              <a:gd name="connsiteX179" fmla="*/ 2756784 w 12192000"/>
              <a:gd name="connsiteY179" fmla="*/ 1985116 h 2237474"/>
              <a:gd name="connsiteX180" fmla="*/ 2748833 w 12192000"/>
              <a:gd name="connsiteY180" fmla="*/ 1986323 h 2237474"/>
              <a:gd name="connsiteX181" fmla="*/ 2748661 w 12192000"/>
              <a:gd name="connsiteY181" fmla="*/ 1986122 h 2237474"/>
              <a:gd name="connsiteX182" fmla="*/ 2740251 w 12192000"/>
              <a:gd name="connsiteY182" fmla="*/ 1986946 h 2237474"/>
              <a:gd name="connsiteX183" fmla="*/ 2718916 w 12192000"/>
              <a:gd name="connsiteY183" fmla="*/ 1990867 h 2237474"/>
              <a:gd name="connsiteX184" fmla="*/ 2713522 w 12192000"/>
              <a:gd name="connsiteY184" fmla="*/ 1990173 h 2237474"/>
              <a:gd name="connsiteX185" fmla="*/ 2680597 w 12192000"/>
              <a:gd name="connsiteY185" fmla="*/ 1984996 h 2237474"/>
              <a:gd name="connsiteX186" fmla="*/ 2578178 w 12192000"/>
              <a:gd name="connsiteY186" fmla="*/ 1990531 h 2237474"/>
              <a:gd name="connsiteX187" fmla="*/ 2476147 w 12192000"/>
              <a:gd name="connsiteY187" fmla="*/ 1998305 h 2237474"/>
              <a:gd name="connsiteX188" fmla="*/ 2373568 w 12192000"/>
              <a:gd name="connsiteY188" fmla="*/ 2003219 h 2237474"/>
              <a:gd name="connsiteX189" fmla="*/ 2321399 w 12192000"/>
              <a:gd name="connsiteY189" fmla="*/ 1989467 h 2237474"/>
              <a:gd name="connsiteX190" fmla="*/ 2315525 w 12192000"/>
              <a:gd name="connsiteY190" fmla="*/ 1989708 h 2237474"/>
              <a:gd name="connsiteX191" fmla="*/ 2300792 w 12192000"/>
              <a:gd name="connsiteY191" fmla="*/ 1994290 h 2237474"/>
              <a:gd name="connsiteX192" fmla="*/ 2295469 w 12192000"/>
              <a:gd name="connsiteY192" fmla="*/ 1996659 h 2237474"/>
              <a:gd name="connsiteX193" fmla="*/ 2287219 w 12192000"/>
              <a:gd name="connsiteY193" fmla="*/ 1998750 h 2237474"/>
              <a:gd name="connsiteX194" fmla="*/ 2286948 w 12192000"/>
              <a:gd name="connsiteY194" fmla="*/ 1998596 h 2237474"/>
              <a:gd name="connsiteX195" fmla="*/ 2243069 w 12192000"/>
              <a:gd name="connsiteY195" fmla="*/ 2015111 h 2237474"/>
              <a:gd name="connsiteX196" fmla="*/ 2186609 w 12192000"/>
              <a:gd name="connsiteY196" fmla="*/ 2008263 h 2237474"/>
              <a:gd name="connsiteX197" fmla="*/ 2164831 w 12192000"/>
              <a:gd name="connsiteY197" fmla="*/ 2010143 h 2237474"/>
              <a:gd name="connsiteX198" fmla="*/ 2152836 w 12192000"/>
              <a:gd name="connsiteY198" fmla="*/ 2010048 h 2237474"/>
              <a:gd name="connsiteX199" fmla="*/ 2117102 w 12192000"/>
              <a:gd name="connsiteY199" fmla="*/ 2023004 h 2237474"/>
              <a:gd name="connsiteX200" fmla="*/ 2111935 w 12192000"/>
              <a:gd name="connsiteY200" fmla="*/ 2023163 h 2237474"/>
              <a:gd name="connsiteX201" fmla="*/ 2089991 w 12192000"/>
              <a:gd name="connsiteY201" fmla="*/ 2034193 h 2237474"/>
              <a:gd name="connsiteX202" fmla="*/ 2058061 w 12192000"/>
              <a:gd name="connsiteY202" fmla="*/ 2047942 h 2237474"/>
              <a:gd name="connsiteX203" fmla="*/ 2055737 w 12192000"/>
              <a:gd name="connsiteY203" fmla="*/ 2047704 h 2237474"/>
              <a:gd name="connsiteX204" fmla="*/ 2042244 w 12192000"/>
              <a:gd name="connsiteY204" fmla="*/ 2055560 h 2237474"/>
              <a:gd name="connsiteX205" fmla="*/ 1976224 w 12192000"/>
              <a:gd name="connsiteY205" fmla="*/ 2074257 h 2237474"/>
              <a:gd name="connsiteX206" fmla="*/ 1877728 w 12192000"/>
              <a:gd name="connsiteY206" fmla="*/ 2101004 h 2237474"/>
              <a:gd name="connsiteX207" fmla="*/ 1759056 w 12192000"/>
              <a:gd name="connsiteY207" fmla="*/ 2125608 h 2237474"/>
              <a:gd name="connsiteX208" fmla="*/ 1637948 w 12192000"/>
              <a:gd name="connsiteY208" fmla="*/ 2172597 h 2237474"/>
              <a:gd name="connsiteX209" fmla="*/ 1434549 w 12192000"/>
              <a:gd name="connsiteY209" fmla="*/ 2234522 h 2237474"/>
              <a:gd name="connsiteX210" fmla="*/ 1398481 w 12192000"/>
              <a:gd name="connsiteY210" fmla="*/ 2237074 h 2237474"/>
              <a:gd name="connsiteX211" fmla="*/ 1398407 w 12192000"/>
              <a:gd name="connsiteY211" fmla="*/ 2237095 h 2237474"/>
              <a:gd name="connsiteX212" fmla="*/ 1370962 w 12192000"/>
              <a:gd name="connsiteY212" fmla="*/ 2237474 h 2237474"/>
              <a:gd name="connsiteX213" fmla="*/ 1356367 w 12192000"/>
              <a:gd name="connsiteY213" fmla="*/ 2235089 h 2237474"/>
              <a:gd name="connsiteX214" fmla="*/ 1324828 w 12192000"/>
              <a:gd name="connsiteY214" fmla="*/ 2231968 h 2237474"/>
              <a:gd name="connsiteX215" fmla="*/ 1297744 w 12192000"/>
              <a:gd name="connsiteY215" fmla="*/ 2235849 h 2237474"/>
              <a:gd name="connsiteX216" fmla="*/ 1286236 w 12192000"/>
              <a:gd name="connsiteY216" fmla="*/ 2233135 h 2237474"/>
              <a:gd name="connsiteX217" fmla="*/ 1283504 w 12192000"/>
              <a:gd name="connsiteY217" fmla="*/ 2233797 h 2237474"/>
              <a:gd name="connsiteX218" fmla="*/ 1279765 w 12192000"/>
              <a:gd name="connsiteY218" fmla="*/ 2229639 h 2237474"/>
              <a:gd name="connsiteX219" fmla="*/ 1195347 w 12192000"/>
              <a:gd name="connsiteY219" fmla="*/ 2212354 h 2237474"/>
              <a:gd name="connsiteX220" fmla="*/ 970251 w 12192000"/>
              <a:gd name="connsiteY220" fmla="*/ 2221029 h 2237474"/>
              <a:gd name="connsiteX221" fmla="*/ 812914 w 12192000"/>
              <a:gd name="connsiteY221" fmla="*/ 2202752 h 2237474"/>
              <a:gd name="connsiteX222" fmla="*/ 800195 w 12192000"/>
              <a:gd name="connsiteY222" fmla="*/ 2209407 h 2237474"/>
              <a:gd name="connsiteX223" fmla="*/ 784978 w 12192000"/>
              <a:gd name="connsiteY223" fmla="*/ 2212360 h 2237474"/>
              <a:gd name="connsiteX224" fmla="*/ 681987 w 12192000"/>
              <a:gd name="connsiteY224" fmla="*/ 2216757 h 2237474"/>
              <a:gd name="connsiteX225" fmla="*/ 669923 w 12192000"/>
              <a:gd name="connsiteY225" fmla="*/ 2211682 h 2237474"/>
              <a:gd name="connsiteX226" fmla="*/ 648680 w 12192000"/>
              <a:gd name="connsiteY226" fmla="*/ 2206229 h 2237474"/>
              <a:gd name="connsiteX227" fmla="*/ 597225 w 12192000"/>
              <a:gd name="connsiteY227" fmla="*/ 2180999 h 2237474"/>
              <a:gd name="connsiteX228" fmla="*/ 558449 w 12192000"/>
              <a:gd name="connsiteY228" fmla="*/ 2182346 h 2237474"/>
              <a:gd name="connsiteX229" fmla="*/ 550517 w 12192000"/>
              <a:gd name="connsiteY229" fmla="*/ 2182060 h 2237474"/>
              <a:gd name="connsiteX230" fmla="*/ 550309 w 12192000"/>
              <a:gd name="connsiteY230" fmla="*/ 2181825 h 2237474"/>
              <a:gd name="connsiteX231" fmla="*/ 541836 w 12192000"/>
              <a:gd name="connsiteY231" fmla="*/ 2181063 h 2237474"/>
              <a:gd name="connsiteX232" fmla="*/ 536057 w 12192000"/>
              <a:gd name="connsiteY232" fmla="*/ 2181537 h 2237474"/>
              <a:gd name="connsiteX233" fmla="*/ 520671 w 12192000"/>
              <a:gd name="connsiteY233" fmla="*/ 2180980 h 2237474"/>
              <a:gd name="connsiteX234" fmla="*/ 515024 w 12192000"/>
              <a:gd name="connsiteY234" fmla="*/ 2179258 h 2237474"/>
              <a:gd name="connsiteX235" fmla="*/ 512278 w 12192000"/>
              <a:gd name="connsiteY235" fmla="*/ 2176369 h 2237474"/>
              <a:gd name="connsiteX236" fmla="*/ 480419 w 12192000"/>
              <a:gd name="connsiteY236" fmla="*/ 2167807 h 2237474"/>
              <a:gd name="connsiteX237" fmla="*/ 413835 w 12192000"/>
              <a:gd name="connsiteY237" fmla="*/ 2156783 h 2237474"/>
              <a:gd name="connsiteX238" fmla="*/ 376513 w 12192000"/>
              <a:gd name="connsiteY238" fmla="*/ 2154014 h 2237474"/>
              <a:gd name="connsiteX239" fmla="*/ 273386 w 12192000"/>
              <a:gd name="connsiteY239" fmla="*/ 2142551 h 2237474"/>
              <a:gd name="connsiteX240" fmla="*/ 169207 w 12192000"/>
              <a:gd name="connsiteY240" fmla="*/ 2128100 h 2237474"/>
              <a:gd name="connsiteX241" fmla="*/ 93149 w 12192000"/>
              <a:gd name="connsiteY241" fmla="*/ 2105324 h 2237474"/>
              <a:gd name="connsiteX242" fmla="*/ 88109 w 12192000"/>
              <a:gd name="connsiteY242" fmla="*/ 2106704 h 2237474"/>
              <a:gd name="connsiteX243" fmla="*/ 80022 w 12192000"/>
              <a:gd name="connsiteY243" fmla="*/ 2107254 h 2237474"/>
              <a:gd name="connsiteX244" fmla="*/ 79717 w 12192000"/>
              <a:gd name="connsiteY244" fmla="*/ 2107046 h 2237474"/>
              <a:gd name="connsiteX245" fmla="*/ 72352 w 12192000"/>
              <a:gd name="connsiteY245" fmla="*/ 2107991 h 2237474"/>
              <a:gd name="connsiteX246" fmla="*/ 37645 w 12192000"/>
              <a:gd name="connsiteY246" fmla="*/ 2115401 h 2237474"/>
              <a:gd name="connsiteX247" fmla="*/ 4572 w 12192000"/>
              <a:gd name="connsiteY247" fmla="*/ 2111091 h 2237474"/>
              <a:gd name="connsiteX248" fmla="*/ 0 w 12192000"/>
              <a:gd name="connsiteY248" fmla="*/ 2110468 h 2237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</a:cxnLst>
            <a:rect l="l" t="t" r="r" b="b"/>
            <a:pathLst>
              <a:path w="12192000" h="2237474">
                <a:moveTo>
                  <a:pt x="0" y="0"/>
                </a:moveTo>
                <a:lnTo>
                  <a:pt x="12192000" y="0"/>
                </a:lnTo>
                <a:lnTo>
                  <a:pt x="12192000" y="751299"/>
                </a:lnTo>
                <a:lnTo>
                  <a:pt x="12176759" y="759190"/>
                </a:lnTo>
                <a:cubicBezTo>
                  <a:pt x="12165968" y="763819"/>
                  <a:pt x="12157853" y="765770"/>
                  <a:pt x="12154948" y="762731"/>
                </a:cubicBezTo>
                <a:cubicBezTo>
                  <a:pt x="12116503" y="759396"/>
                  <a:pt x="12073342" y="763579"/>
                  <a:pt x="12047364" y="749662"/>
                </a:cubicBezTo>
                <a:cubicBezTo>
                  <a:pt x="12041261" y="730599"/>
                  <a:pt x="11914319" y="741909"/>
                  <a:pt x="11890686" y="732766"/>
                </a:cubicBezTo>
                <a:cubicBezTo>
                  <a:pt x="11832408" y="747890"/>
                  <a:pt x="11815359" y="777569"/>
                  <a:pt x="11782413" y="769868"/>
                </a:cubicBezTo>
                <a:cubicBezTo>
                  <a:pt x="11760031" y="763594"/>
                  <a:pt x="11675205" y="777151"/>
                  <a:pt x="11649954" y="749628"/>
                </a:cubicBezTo>
                <a:cubicBezTo>
                  <a:pt x="11608286" y="767874"/>
                  <a:pt x="11593031" y="740811"/>
                  <a:pt x="11560424" y="748017"/>
                </a:cubicBezTo>
                <a:cubicBezTo>
                  <a:pt x="11488916" y="747650"/>
                  <a:pt x="11449669" y="773362"/>
                  <a:pt x="11358455" y="747593"/>
                </a:cubicBezTo>
                <a:cubicBezTo>
                  <a:pt x="11316233" y="754756"/>
                  <a:pt x="11256313" y="713012"/>
                  <a:pt x="11165209" y="748852"/>
                </a:cubicBezTo>
                <a:cubicBezTo>
                  <a:pt x="11113345" y="753539"/>
                  <a:pt x="11140250" y="736122"/>
                  <a:pt x="11058755" y="749617"/>
                </a:cubicBezTo>
                <a:cubicBezTo>
                  <a:pt x="11036836" y="722990"/>
                  <a:pt x="10909903" y="759211"/>
                  <a:pt x="10884013" y="760728"/>
                </a:cubicBezTo>
                <a:cubicBezTo>
                  <a:pt x="10864519" y="743356"/>
                  <a:pt x="10853492" y="756172"/>
                  <a:pt x="10834688" y="757726"/>
                </a:cubicBezTo>
                <a:cubicBezTo>
                  <a:pt x="10826871" y="747343"/>
                  <a:pt x="10811086" y="746602"/>
                  <a:pt x="10805004" y="757573"/>
                </a:cubicBezTo>
                <a:cubicBezTo>
                  <a:pt x="10810951" y="784448"/>
                  <a:pt x="10744688" y="759043"/>
                  <a:pt x="10739478" y="776841"/>
                </a:cubicBezTo>
                <a:cubicBezTo>
                  <a:pt x="10678284" y="779408"/>
                  <a:pt x="10540854" y="756546"/>
                  <a:pt x="10458762" y="755400"/>
                </a:cubicBezTo>
                <a:cubicBezTo>
                  <a:pt x="10426976" y="747433"/>
                  <a:pt x="10362961" y="776166"/>
                  <a:pt x="10246919" y="769960"/>
                </a:cubicBezTo>
                <a:cubicBezTo>
                  <a:pt x="10231631" y="763610"/>
                  <a:pt x="10172943" y="749095"/>
                  <a:pt x="10167995" y="760843"/>
                </a:cubicBezTo>
                <a:cubicBezTo>
                  <a:pt x="10131971" y="759999"/>
                  <a:pt x="10021683" y="796978"/>
                  <a:pt x="9997044" y="780129"/>
                </a:cubicBezTo>
                <a:cubicBezTo>
                  <a:pt x="10001018" y="806225"/>
                  <a:pt x="9951331" y="779975"/>
                  <a:pt x="9943887" y="804141"/>
                </a:cubicBezTo>
                <a:lnTo>
                  <a:pt x="9918248" y="816628"/>
                </a:lnTo>
                <a:lnTo>
                  <a:pt x="9836148" y="858312"/>
                </a:lnTo>
                <a:lnTo>
                  <a:pt x="9823800" y="866604"/>
                </a:lnTo>
                <a:lnTo>
                  <a:pt x="9794684" y="864509"/>
                </a:lnTo>
                <a:lnTo>
                  <a:pt x="9778288" y="854362"/>
                </a:lnTo>
                <a:lnTo>
                  <a:pt x="9773886" y="857543"/>
                </a:lnTo>
                <a:cubicBezTo>
                  <a:pt x="9769008" y="863842"/>
                  <a:pt x="9766501" y="867741"/>
                  <a:pt x="9761459" y="862394"/>
                </a:cubicBezTo>
                <a:lnTo>
                  <a:pt x="9705768" y="894610"/>
                </a:lnTo>
                <a:cubicBezTo>
                  <a:pt x="9699860" y="897215"/>
                  <a:pt x="9692576" y="897590"/>
                  <a:pt x="9683005" y="894128"/>
                </a:cubicBezTo>
                <a:cubicBezTo>
                  <a:pt x="9664449" y="898200"/>
                  <a:pt x="9612100" y="914263"/>
                  <a:pt x="9594438" y="919051"/>
                </a:cubicBezTo>
                <a:lnTo>
                  <a:pt x="9577033" y="922857"/>
                </a:lnTo>
                <a:cubicBezTo>
                  <a:pt x="9568659" y="926175"/>
                  <a:pt x="9551353" y="936082"/>
                  <a:pt x="9544189" y="938966"/>
                </a:cubicBezTo>
                <a:cubicBezTo>
                  <a:pt x="9538380" y="940584"/>
                  <a:pt x="9541329" y="937538"/>
                  <a:pt x="9534048" y="940158"/>
                </a:cubicBezTo>
                <a:cubicBezTo>
                  <a:pt x="9533709" y="946069"/>
                  <a:pt x="9530854" y="951684"/>
                  <a:pt x="9500499" y="954680"/>
                </a:cubicBezTo>
                <a:cubicBezTo>
                  <a:pt x="9481230" y="968165"/>
                  <a:pt x="9456325" y="979029"/>
                  <a:pt x="9428195" y="986225"/>
                </a:cubicBezTo>
                <a:cubicBezTo>
                  <a:pt x="9422499" y="981315"/>
                  <a:pt x="9414660" y="991352"/>
                  <a:pt x="9410017" y="993931"/>
                </a:cubicBezTo>
                <a:cubicBezTo>
                  <a:pt x="9408360" y="990327"/>
                  <a:pt x="9395782" y="990863"/>
                  <a:pt x="9392919" y="994656"/>
                </a:cubicBezTo>
                <a:cubicBezTo>
                  <a:pt x="9310581" y="1024474"/>
                  <a:pt x="9345163" y="981210"/>
                  <a:pt x="9301293" y="1011593"/>
                </a:cubicBezTo>
                <a:cubicBezTo>
                  <a:pt x="9292916" y="1014346"/>
                  <a:pt x="9285483" y="1013807"/>
                  <a:pt x="9278619" y="1011878"/>
                </a:cubicBezTo>
                <a:lnTo>
                  <a:pt x="9268019" y="1007442"/>
                </a:lnTo>
                <a:lnTo>
                  <a:pt x="9234662" y="1023056"/>
                </a:lnTo>
                <a:cubicBezTo>
                  <a:pt x="9217868" y="1029197"/>
                  <a:pt x="9199852" y="1034202"/>
                  <a:pt x="9181033" y="1037921"/>
                </a:cubicBezTo>
                <a:cubicBezTo>
                  <a:pt x="9174974" y="1030923"/>
                  <a:pt x="9162516" y="1043719"/>
                  <a:pt x="9155969" y="1046804"/>
                </a:cubicBezTo>
                <a:cubicBezTo>
                  <a:pt x="9154734" y="1041866"/>
                  <a:pt x="9138567" y="1041606"/>
                  <a:pt x="9133985" y="1046450"/>
                </a:cubicBezTo>
                <a:cubicBezTo>
                  <a:pt x="9021681" y="1079910"/>
                  <a:pt x="9076377" y="1024799"/>
                  <a:pt x="9012987" y="1061986"/>
                </a:cubicBezTo>
                <a:lnTo>
                  <a:pt x="8968445" y="1052169"/>
                </a:lnTo>
                <a:lnTo>
                  <a:pt x="8958984" y="1057212"/>
                </a:lnTo>
                <a:cubicBezTo>
                  <a:pt x="8920115" y="1062770"/>
                  <a:pt x="8906181" y="1053838"/>
                  <a:pt x="8886001" y="1067468"/>
                </a:cubicBezTo>
                <a:cubicBezTo>
                  <a:pt x="8847384" y="1050046"/>
                  <a:pt x="8863283" y="1068286"/>
                  <a:pt x="8838610" y="1075091"/>
                </a:cubicBezTo>
                <a:cubicBezTo>
                  <a:pt x="8816007" y="1080079"/>
                  <a:pt x="8773923" y="1092257"/>
                  <a:pt x="8750383" y="1097387"/>
                </a:cubicBezTo>
                <a:cubicBezTo>
                  <a:pt x="8735450" y="1116502"/>
                  <a:pt x="8721220" y="1097372"/>
                  <a:pt x="8697365" y="1105869"/>
                </a:cubicBezTo>
                <a:cubicBezTo>
                  <a:pt x="8687037" y="1113735"/>
                  <a:pt x="8678781" y="1115961"/>
                  <a:pt x="8665605" y="1110791"/>
                </a:cubicBezTo>
                <a:cubicBezTo>
                  <a:pt x="8618410" y="1148662"/>
                  <a:pt x="8633049" y="1116609"/>
                  <a:pt x="8584946" y="1135226"/>
                </a:cubicBezTo>
                <a:cubicBezTo>
                  <a:pt x="8544020" y="1153499"/>
                  <a:pt x="8496232" y="1168229"/>
                  <a:pt x="8460755" y="1203427"/>
                </a:cubicBezTo>
                <a:cubicBezTo>
                  <a:pt x="8454928" y="1212828"/>
                  <a:pt x="8436573" y="1218574"/>
                  <a:pt x="8419755" y="1216260"/>
                </a:cubicBezTo>
                <a:cubicBezTo>
                  <a:pt x="8416861" y="1215863"/>
                  <a:pt x="8414124" y="1215234"/>
                  <a:pt x="8411626" y="1214397"/>
                </a:cubicBezTo>
                <a:cubicBezTo>
                  <a:pt x="8391326" y="1238641"/>
                  <a:pt x="8371389" y="1231045"/>
                  <a:pt x="8363469" y="1246658"/>
                </a:cubicBezTo>
                <a:cubicBezTo>
                  <a:pt x="8322316" y="1258746"/>
                  <a:pt x="8283162" y="1250600"/>
                  <a:pt x="8275497" y="1264396"/>
                </a:cubicBezTo>
                <a:cubicBezTo>
                  <a:pt x="8253233" y="1266996"/>
                  <a:pt x="8218383" y="1257577"/>
                  <a:pt x="8206287" y="1273060"/>
                </a:cubicBezTo>
                <a:cubicBezTo>
                  <a:pt x="8200396" y="1262794"/>
                  <a:pt x="8183827" y="1285000"/>
                  <a:pt x="8168705" y="1279956"/>
                </a:cubicBezTo>
                <a:cubicBezTo>
                  <a:pt x="8157611" y="1275235"/>
                  <a:pt x="8149996" y="1280870"/>
                  <a:pt x="8139997" y="1282713"/>
                </a:cubicBezTo>
                <a:cubicBezTo>
                  <a:pt x="8125566" y="1279776"/>
                  <a:pt x="8084128" y="1294221"/>
                  <a:pt x="8074238" y="1301895"/>
                </a:cubicBezTo>
                <a:cubicBezTo>
                  <a:pt x="8052170" y="1326903"/>
                  <a:pt x="7986951" y="1319381"/>
                  <a:pt x="7968292" y="1338779"/>
                </a:cubicBezTo>
                <a:cubicBezTo>
                  <a:pt x="7960694" y="1342282"/>
                  <a:pt x="7952937" y="1344333"/>
                  <a:pt x="7945122" y="1345477"/>
                </a:cubicBezTo>
                <a:lnTo>
                  <a:pt x="7922771" y="1346645"/>
                </a:lnTo>
                <a:lnTo>
                  <a:pt x="7915461" y="1342919"/>
                </a:lnTo>
                <a:lnTo>
                  <a:pt x="7902328" y="1345865"/>
                </a:lnTo>
                <a:lnTo>
                  <a:pt x="7898322" y="1345689"/>
                </a:lnTo>
                <a:lnTo>
                  <a:pt x="7875879" y="1345646"/>
                </a:lnTo>
                <a:cubicBezTo>
                  <a:pt x="7890672" y="1367295"/>
                  <a:pt x="7816428" y="1353520"/>
                  <a:pt x="7840612" y="1369373"/>
                </a:cubicBezTo>
                <a:cubicBezTo>
                  <a:pt x="7803208" y="1375918"/>
                  <a:pt x="7836041" y="1389289"/>
                  <a:pt x="7786819" y="1378970"/>
                </a:cubicBezTo>
                <a:cubicBezTo>
                  <a:pt x="7732613" y="1405648"/>
                  <a:pt x="7587405" y="1382806"/>
                  <a:pt x="7548172" y="1417460"/>
                </a:cubicBezTo>
                <a:cubicBezTo>
                  <a:pt x="7551327" y="1405830"/>
                  <a:pt x="7499280" y="1470447"/>
                  <a:pt x="7483437" y="1478152"/>
                </a:cubicBezTo>
                <a:cubicBezTo>
                  <a:pt x="7446517" y="1491067"/>
                  <a:pt x="7432754" y="1502351"/>
                  <a:pt x="7377870" y="1523319"/>
                </a:cubicBezTo>
                <a:cubicBezTo>
                  <a:pt x="7324166" y="1536168"/>
                  <a:pt x="7290459" y="1563749"/>
                  <a:pt x="7230737" y="1562633"/>
                </a:cubicBezTo>
                <a:cubicBezTo>
                  <a:pt x="7229794" y="1566487"/>
                  <a:pt x="7227568" y="1569908"/>
                  <a:pt x="7224458" y="1573008"/>
                </a:cubicBezTo>
                <a:lnTo>
                  <a:pt x="7213486" y="1580987"/>
                </a:lnTo>
                <a:lnTo>
                  <a:pt x="7210972" y="1580856"/>
                </a:lnTo>
                <a:lnTo>
                  <a:pt x="7183121" y="1595162"/>
                </a:lnTo>
                <a:lnTo>
                  <a:pt x="7164601" y="1606490"/>
                </a:lnTo>
                <a:lnTo>
                  <a:pt x="7159286" y="1606850"/>
                </a:lnTo>
                <a:cubicBezTo>
                  <a:pt x="7150961" y="1609262"/>
                  <a:pt x="7125743" y="1618162"/>
                  <a:pt x="7114651" y="1620959"/>
                </a:cubicBezTo>
                <a:cubicBezTo>
                  <a:pt x="7109310" y="1606138"/>
                  <a:pt x="7106695" y="1617324"/>
                  <a:pt x="7092727" y="1623628"/>
                </a:cubicBezTo>
                <a:cubicBezTo>
                  <a:pt x="7081313" y="1602012"/>
                  <a:pt x="7049394" y="1627301"/>
                  <a:pt x="7031309" y="1619451"/>
                </a:cubicBezTo>
                <a:cubicBezTo>
                  <a:pt x="7021305" y="1624569"/>
                  <a:pt x="7010515" y="1629587"/>
                  <a:pt x="6999084" y="1634317"/>
                </a:cubicBezTo>
                <a:lnTo>
                  <a:pt x="6992107" y="1636860"/>
                </a:lnTo>
                <a:lnTo>
                  <a:pt x="6991765" y="1636725"/>
                </a:lnTo>
                <a:cubicBezTo>
                  <a:pt x="6989813" y="1636884"/>
                  <a:pt x="6987353" y="1637572"/>
                  <a:pt x="6983996" y="1639040"/>
                </a:cubicBezTo>
                <a:lnTo>
                  <a:pt x="6979383" y="1641496"/>
                </a:lnTo>
                <a:lnTo>
                  <a:pt x="6900177" y="1636016"/>
                </a:lnTo>
                <a:cubicBezTo>
                  <a:pt x="6859708" y="1641136"/>
                  <a:pt x="6829973" y="1628753"/>
                  <a:pt x="6795372" y="1644845"/>
                </a:cubicBezTo>
                <a:cubicBezTo>
                  <a:pt x="6757466" y="1649571"/>
                  <a:pt x="6723150" y="1647290"/>
                  <a:pt x="6692251" y="1656357"/>
                </a:cubicBezTo>
                <a:cubicBezTo>
                  <a:pt x="6678032" y="1652894"/>
                  <a:pt x="6665282" y="1652445"/>
                  <a:pt x="6655235" y="1661869"/>
                </a:cubicBezTo>
                <a:cubicBezTo>
                  <a:pt x="6619334" y="1664040"/>
                  <a:pt x="6608179" y="1654034"/>
                  <a:pt x="6587857" y="1665769"/>
                </a:cubicBezTo>
                <a:lnTo>
                  <a:pt x="6554894" y="1664428"/>
                </a:lnTo>
                <a:lnTo>
                  <a:pt x="6551579" y="1662213"/>
                </a:lnTo>
                <a:lnTo>
                  <a:pt x="6545693" y="1661776"/>
                </a:lnTo>
                <a:lnTo>
                  <a:pt x="6530561" y="1664619"/>
                </a:lnTo>
                <a:lnTo>
                  <a:pt x="6525028" y="1666354"/>
                </a:lnTo>
                <a:cubicBezTo>
                  <a:pt x="6521154" y="1667301"/>
                  <a:pt x="6518510" y="1667613"/>
                  <a:pt x="6516595" y="1667475"/>
                </a:cubicBezTo>
                <a:lnTo>
                  <a:pt x="6516340" y="1667291"/>
                </a:lnTo>
                <a:lnTo>
                  <a:pt x="6508541" y="1668757"/>
                </a:lnTo>
                <a:cubicBezTo>
                  <a:pt x="6495493" y="1671715"/>
                  <a:pt x="6482908" y="1675051"/>
                  <a:pt x="6471012" y="1678604"/>
                </a:cubicBezTo>
                <a:cubicBezTo>
                  <a:pt x="6457809" y="1668164"/>
                  <a:pt x="6415506" y="1688334"/>
                  <a:pt x="6415265" y="1665317"/>
                </a:cubicBezTo>
                <a:cubicBezTo>
                  <a:pt x="6399063" y="1669446"/>
                  <a:pt x="6391173" y="1680085"/>
                  <a:pt x="6393343" y="1664672"/>
                </a:cubicBezTo>
                <a:lnTo>
                  <a:pt x="6380457" y="1662376"/>
                </a:lnTo>
                <a:lnTo>
                  <a:pt x="6280959" y="1689329"/>
                </a:lnTo>
                <a:lnTo>
                  <a:pt x="6266765" y="1695560"/>
                </a:lnTo>
                <a:cubicBezTo>
                  <a:pt x="6262331" y="1698152"/>
                  <a:pt x="6258580" y="1701192"/>
                  <a:pt x="6255823" y="1704850"/>
                </a:cubicBezTo>
                <a:cubicBezTo>
                  <a:pt x="6200184" y="1694834"/>
                  <a:pt x="6155082" y="1716996"/>
                  <a:pt x="6098321" y="1721646"/>
                </a:cubicBezTo>
                <a:cubicBezTo>
                  <a:pt x="6036511" y="1734126"/>
                  <a:pt x="5902526" y="1770074"/>
                  <a:pt x="5880652" y="1779643"/>
                </a:cubicBezTo>
                <a:cubicBezTo>
                  <a:pt x="5862008" y="1784877"/>
                  <a:pt x="5777344" y="1786304"/>
                  <a:pt x="5785959" y="1775307"/>
                </a:cubicBezTo>
                <a:cubicBezTo>
                  <a:pt x="5732223" y="1803618"/>
                  <a:pt x="5707481" y="1784706"/>
                  <a:pt x="5643534" y="1802919"/>
                </a:cubicBezTo>
                <a:lnTo>
                  <a:pt x="5518799" y="1818312"/>
                </a:lnTo>
                <a:lnTo>
                  <a:pt x="5505014" y="1819259"/>
                </a:lnTo>
                <a:lnTo>
                  <a:pt x="5499949" y="1814490"/>
                </a:lnTo>
                <a:lnTo>
                  <a:pt x="5453307" y="1815450"/>
                </a:lnTo>
                <a:cubicBezTo>
                  <a:pt x="5433075" y="1827706"/>
                  <a:pt x="5395563" y="1821122"/>
                  <a:pt x="5364192" y="1826074"/>
                </a:cubicBezTo>
                <a:lnTo>
                  <a:pt x="5350380" y="1830891"/>
                </a:lnTo>
                <a:lnTo>
                  <a:pt x="5259633" y="1837160"/>
                </a:lnTo>
                <a:lnTo>
                  <a:pt x="5197513" y="1844718"/>
                </a:lnTo>
                <a:lnTo>
                  <a:pt x="5184170" y="1849402"/>
                </a:lnTo>
                <a:lnTo>
                  <a:pt x="5168852" y="1844846"/>
                </a:lnTo>
                <a:cubicBezTo>
                  <a:pt x="5166986" y="1843561"/>
                  <a:pt x="5165478" y="1842127"/>
                  <a:pt x="5164370" y="1840597"/>
                </a:cubicBezTo>
                <a:lnTo>
                  <a:pt x="5114927" y="1847827"/>
                </a:lnTo>
                <a:lnTo>
                  <a:pt x="5108970" y="1847935"/>
                </a:lnTo>
                <a:lnTo>
                  <a:pt x="5067961" y="1845917"/>
                </a:lnTo>
                <a:lnTo>
                  <a:pt x="5007075" y="1838626"/>
                </a:lnTo>
                <a:cubicBezTo>
                  <a:pt x="4987003" y="1833546"/>
                  <a:pt x="4969259" y="1814096"/>
                  <a:pt x="4944087" y="1823332"/>
                </a:cubicBezTo>
                <a:cubicBezTo>
                  <a:pt x="4949882" y="1812650"/>
                  <a:pt x="4914396" y="1826154"/>
                  <a:pt x="4907662" y="1816900"/>
                </a:cubicBezTo>
                <a:cubicBezTo>
                  <a:pt x="4903760" y="1809237"/>
                  <a:pt x="4892087" y="1811549"/>
                  <a:pt x="4882386" y="1809844"/>
                </a:cubicBezTo>
                <a:cubicBezTo>
                  <a:pt x="4874062" y="1802609"/>
                  <a:pt x="4826962" y="1801349"/>
                  <a:pt x="4811440" y="1804655"/>
                </a:cubicBezTo>
                <a:cubicBezTo>
                  <a:pt x="4768806" y="1818748"/>
                  <a:pt x="4725356" y="1790961"/>
                  <a:pt x="4691075" y="1801389"/>
                </a:cubicBezTo>
                <a:cubicBezTo>
                  <a:pt x="4663743" y="1799478"/>
                  <a:pt x="4655044" y="1795479"/>
                  <a:pt x="4647449" y="1793181"/>
                </a:cubicBezTo>
                <a:lnTo>
                  <a:pt x="4645504" y="1787606"/>
                </a:lnTo>
                <a:lnTo>
                  <a:pt x="4632229" y="1785815"/>
                </a:lnTo>
                <a:lnTo>
                  <a:pt x="4629273" y="1784355"/>
                </a:lnTo>
                <a:cubicBezTo>
                  <a:pt x="4623639" y="1781544"/>
                  <a:pt x="4617950" y="1778917"/>
                  <a:pt x="4611738" y="1776964"/>
                </a:cubicBezTo>
                <a:cubicBezTo>
                  <a:pt x="4601379" y="1800272"/>
                  <a:pt x="4557197" y="1764196"/>
                  <a:pt x="4560070" y="1785640"/>
                </a:cubicBezTo>
                <a:lnTo>
                  <a:pt x="4536503" y="1785334"/>
                </a:lnTo>
                <a:lnTo>
                  <a:pt x="4513724" y="1791996"/>
                </a:lnTo>
                <a:lnTo>
                  <a:pt x="4501513" y="1799835"/>
                </a:lnTo>
                <a:lnTo>
                  <a:pt x="4459076" y="1813003"/>
                </a:lnTo>
                <a:lnTo>
                  <a:pt x="4459810" y="1797886"/>
                </a:lnTo>
                <a:lnTo>
                  <a:pt x="4379064" y="1817177"/>
                </a:lnTo>
                <a:lnTo>
                  <a:pt x="4319209" y="1834833"/>
                </a:lnTo>
                <a:lnTo>
                  <a:pt x="4306907" y="1841641"/>
                </a:lnTo>
                <a:lnTo>
                  <a:pt x="4290981" y="1839677"/>
                </a:lnTo>
                <a:cubicBezTo>
                  <a:pt x="4288909" y="1838717"/>
                  <a:pt x="4287163" y="1837555"/>
                  <a:pt x="4285792" y="1836231"/>
                </a:cubicBezTo>
                <a:lnTo>
                  <a:pt x="4238372" y="1851480"/>
                </a:lnTo>
                <a:lnTo>
                  <a:pt x="4232517" y="1852567"/>
                </a:lnTo>
                <a:lnTo>
                  <a:pt x="4191732" y="1857328"/>
                </a:lnTo>
                <a:lnTo>
                  <a:pt x="4065532" y="1855477"/>
                </a:lnTo>
                <a:cubicBezTo>
                  <a:pt x="4069305" y="1844009"/>
                  <a:pt x="4036780" y="1863138"/>
                  <a:pt x="4028460" y="1855137"/>
                </a:cubicBezTo>
                <a:cubicBezTo>
                  <a:pt x="4023224" y="1848238"/>
                  <a:pt x="4012138" y="1852433"/>
                  <a:pt x="4002267" y="1852352"/>
                </a:cubicBezTo>
                <a:cubicBezTo>
                  <a:pt x="3992749" y="1846600"/>
                  <a:pt x="3946095" y="1853107"/>
                  <a:pt x="3931396" y="1858915"/>
                </a:cubicBezTo>
                <a:cubicBezTo>
                  <a:pt x="3891932" y="1879798"/>
                  <a:pt x="3844059" y="1859600"/>
                  <a:pt x="3812162" y="1875501"/>
                </a:cubicBezTo>
                <a:cubicBezTo>
                  <a:pt x="3784875" y="1878116"/>
                  <a:pt x="3775574" y="1875612"/>
                  <a:pt x="3767672" y="1874600"/>
                </a:cubicBezTo>
                <a:lnTo>
                  <a:pt x="3764741" y="1869433"/>
                </a:lnTo>
                <a:lnTo>
                  <a:pt x="3751332" y="1869854"/>
                </a:lnTo>
                <a:lnTo>
                  <a:pt x="3748155" y="1868903"/>
                </a:lnTo>
                <a:cubicBezTo>
                  <a:pt x="3742091" y="1867062"/>
                  <a:pt x="3736007" y="1865414"/>
                  <a:pt x="3729530" y="1864513"/>
                </a:cubicBezTo>
                <a:cubicBezTo>
                  <a:pt x="3723549" y="1889158"/>
                  <a:pt x="3673453" y="1860919"/>
                  <a:pt x="3680177" y="1881552"/>
                </a:cubicBezTo>
                <a:cubicBezTo>
                  <a:pt x="3643549" y="1880892"/>
                  <a:pt x="3599470" y="1913398"/>
                  <a:pt x="3567259" y="1893482"/>
                </a:cubicBezTo>
                <a:cubicBezTo>
                  <a:pt x="3512865" y="1897927"/>
                  <a:pt x="3463644" y="1898121"/>
                  <a:pt x="3405770" y="1904591"/>
                </a:cubicBezTo>
                <a:cubicBezTo>
                  <a:pt x="3361027" y="1917619"/>
                  <a:pt x="3312439" y="1902759"/>
                  <a:pt x="3280097" y="1919610"/>
                </a:cubicBezTo>
                <a:cubicBezTo>
                  <a:pt x="3228353" y="1917339"/>
                  <a:pt x="3163854" y="1927961"/>
                  <a:pt x="3123424" y="1952930"/>
                </a:cubicBezTo>
                <a:cubicBezTo>
                  <a:pt x="3067921" y="1955455"/>
                  <a:pt x="3058626" y="1970554"/>
                  <a:pt x="3009910" y="1957866"/>
                </a:cubicBezTo>
                <a:cubicBezTo>
                  <a:pt x="3005875" y="1961558"/>
                  <a:pt x="3001138" y="1964570"/>
                  <a:pt x="2995934" y="1967085"/>
                </a:cubicBezTo>
                <a:lnTo>
                  <a:pt x="2980071" y="1972988"/>
                </a:lnTo>
                <a:lnTo>
                  <a:pt x="2978094" y="1972369"/>
                </a:lnTo>
                <a:lnTo>
                  <a:pt x="2942858" y="1981367"/>
                </a:lnTo>
                <a:lnTo>
                  <a:pt x="2875436" y="1996977"/>
                </a:lnTo>
                <a:lnTo>
                  <a:pt x="2874892" y="1996085"/>
                </a:lnTo>
                <a:cubicBezTo>
                  <a:pt x="2872808" y="1994277"/>
                  <a:pt x="2869648" y="1993306"/>
                  <a:pt x="2864145" y="1994061"/>
                </a:cubicBezTo>
                <a:cubicBezTo>
                  <a:pt x="2872218" y="1978115"/>
                  <a:pt x="2860603" y="1988862"/>
                  <a:pt x="2843662" y="1992498"/>
                </a:cubicBezTo>
                <a:cubicBezTo>
                  <a:pt x="2852423" y="1968542"/>
                  <a:pt x="2804535" y="1987804"/>
                  <a:pt x="2796128" y="1976403"/>
                </a:cubicBezTo>
                <a:cubicBezTo>
                  <a:pt x="2783487" y="1979614"/>
                  <a:pt x="2770278" y="1982573"/>
                  <a:pt x="2756784" y="1985116"/>
                </a:cubicBezTo>
                <a:lnTo>
                  <a:pt x="2748833" y="1986323"/>
                </a:lnTo>
                <a:cubicBezTo>
                  <a:pt x="2748775" y="1986256"/>
                  <a:pt x="2748719" y="1986188"/>
                  <a:pt x="2748661" y="1986122"/>
                </a:cubicBezTo>
                <a:cubicBezTo>
                  <a:pt x="2746906" y="1985902"/>
                  <a:pt x="2744280" y="1986117"/>
                  <a:pt x="2740251" y="1986946"/>
                </a:cubicBezTo>
                <a:lnTo>
                  <a:pt x="2718916" y="1990867"/>
                </a:lnTo>
                <a:lnTo>
                  <a:pt x="2713522" y="1990173"/>
                </a:lnTo>
                <a:lnTo>
                  <a:pt x="2680597" y="1984996"/>
                </a:lnTo>
                <a:cubicBezTo>
                  <a:pt x="2658416" y="1985461"/>
                  <a:pt x="2612251" y="1988312"/>
                  <a:pt x="2578178" y="1990531"/>
                </a:cubicBezTo>
                <a:cubicBezTo>
                  <a:pt x="2545413" y="1998704"/>
                  <a:pt x="2513846" y="1994934"/>
                  <a:pt x="2476147" y="1998305"/>
                </a:cubicBezTo>
                <a:cubicBezTo>
                  <a:pt x="2437134" y="2013637"/>
                  <a:pt x="2413847" y="1999542"/>
                  <a:pt x="2373568" y="2003219"/>
                </a:cubicBezTo>
                <a:cubicBezTo>
                  <a:pt x="2341422" y="2024631"/>
                  <a:pt x="2342856" y="1992997"/>
                  <a:pt x="2321399" y="1989467"/>
                </a:cubicBezTo>
                <a:lnTo>
                  <a:pt x="2315525" y="1989708"/>
                </a:lnTo>
                <a:lnTo>
                  <a:pt x="2300792" y="1994290"/>
                </a:lnTo>
                <a:lnTo>
                  <a:pt x="2295469" y="1996659"/>
                </a:lnTo>
                <a:cubicBezTo>
                  <a:pt x="2291722" y="1998049"/>
                  <a:pt x="2289127" y="1998665"/>
                  <a:pt x="2287219" y="1998750"/>
                </a:cubicBezTo>
                <a:lnTo>
                  <a:pt x="2286948" y="1998596"/>
                </a:lnTo>
                <a:lnTo>
                  <a:pt x="2243069" y="2015111"/>
                </a:lnTo>
                <a:cubicBezTo>
                  <a:pt x="2229030" y="2006206"/>
                  <a:pt x="2188966" y="2031217"/>
                  <a:pt x="2186609" y="2008263"/>
                </a:cubicBezTo>
                <a:cubicBezTo>
                  <a:pt x="2170936" y="2014251"/>
                  <a:pt x="2164097" y="2025782"/>
                  <a:pt x="2164831" y="2010143"/>
                </a:cubicBezTo>
                <a:cubicBezTo>
                  <a:pt x="2159536" y="2011705"/>
                  <a:pt x="2155830" y="2011340"/>
                  <a:pt x="2152836" y="2010048"/>
                </a:cubicBezTo>
                <a:lnTo>
                  <a:pt x="2117102" y="2023004"/>
                </a:lnTo>
                <a:lnTo>
                  <a:pt x="2111935" y="2023163"/>
                </a:lnTo>
                <a:lnTo>
                  <a:pt x="2089991" y="2034193"/>
                </a:lnTo>
                <a:lnTo>
                  <a:pt x="2058061" y="2047942"/>
                </a:lnTo>
                <a:lnTo>
                  <a:pt x="2055737" y="2047704"/>
                </a:lnTo>
                <a:lnTo>
                  <a:pt x="2042244" y="2055560"/>
                </a:lnTo>
                <a:cubicBezTo>
                  <a:pt x="2038090" y="2058656"/>
                  <a:pt x="1978623" y="2070285"/>
                  <a:pt x="1976224" y="2074257"/>
                </a:cubicBezTo>
                <a:cubicBezTo>
                  <a:pt x="1920172" y="2070662"/>
                  <a:pt x="1933546" y="2089824"/>
                  <a:pt x="1877728" y="2101004"/>
                </a:cubicBezTo>
                <a:cubicBezTo>
                  <a:pt x="1839146" y="2101989"/>
                  <a:pt x="1818769" y="2108983"/>
                  <a:pt x="1759056" y="2125608"/>
                </a:cubicBezTo>
                <a:cubicBezTo>
                  <a:pt x="1719091" y="2137539"/>
                  <a:pt x="1691494" y="2161097"/>
                  <a:pt x="1637948" y="2172597"/>
                </a:cubicBezTo>
                <a:cubicBezTo>
                  <a:pt x="1587306" y="2207053"/>
                  <a:pt x="1496241" y="2208973"/>
                  <a:pt x="1434549" y="2234522"/>
                </a:cubicBezTo>
                <a:cubicBezTo>
                  <a:pt x="1402655" y="2224964"/>
                  <a:pt x="1409212" y="2231152"/>
                  <a:pt x="1398481" y="2237074"/>
                </a:cubicBezTo>
                <a:cubicBezTo>
                  <a:pt x="1398456" y="2237082"/>
                  <a:pt x="1398432" y="2237089"/>
                  <a:pt x="1398407" y="2237095"/>
                </a:cubicBezTo>
                <a:lnTo>
                  <a:pt x="1370962" y="2237474"/>
                </a:lnTo>
                <a:lnTo>
                  <a:pt x="1356367" y="2235089"/>
                </a:lnTo>
                <a:cubicBezTo>
                  <a:pt x="1346056" y="2233320"/>
                  <a:pt x="1335986" y="2231930"/>
                  <a:pt x="1324828" y="2231968"/>
                </a:cubicBezTo>
                <a:lnTo>
                  <a:pt x="1297744" y="2235849"/>
                </a:lnTo>
                <a:lnTo>
                  <a:pt x="1286236" y="2233135"/>
                </a:lnTo>
                <a:lnTo>
                  <a:pt x="1283504" y="2233797"/>
                </a:lnTo>
                <a:lnTo>
                  <a:pt x="1279765" y="2229639"/>
                </a:lnTo>
                <a:cubicBezTo>
                  <a:pt x="1260110" y="2221111"/>
                  <a:pt x="1209850" y="2211602"/>
                  <a:pt x="1195347" y="2212354"/>
                </a:cubicBezTo>
                <a:cubicBezTo>
                  <a:pt x="1171903" y="2216875"/>
                  <a:pt x="1033292" y="2222456"/>
                  <a:pt x="970251" y="2221029"/>
                </a:cubicBezTo>
                <a:cubicBezTo>
                  <a:pt x="913858" y="2213074"/>
                  <a:pt x="864984" y="2224767"/>
                  <a:pt x="812914" y="2202752"/>
                </a:cubicBezTo>
                <a:cubicBezTo>
                  <a:pt x="809419" y="2205714"/>
                  <a:pt x="805091" y="2207855"/>
                  <a:pt x="800195" y="2209407"/>
                </a:cubicBezTo>
                <a:lnTo>
                  <a:pt x="784978" y="2212360"/>
                </a:lnTo>
                <a:lnTo>
                  <a:pt x="681987" y="2216757"/>
                </a:lnTo>
                <a:lnTo>
                  <a:pt x="669923" y="2211682"/>
                </a:lnTo>
                <a:cubicBezTo>
                  <a:pt x="675432" y="2197125"/>
                  <a:pt x="665394" y="2205767"/>
                  <a:pt x="648680" y="2206229"/>
                </a:cubicBezTo>
                <a:cubicBezTo>
                  <a:pt x="653511" y="2183723"/>
                  <a:pt x="607806" y="2194090"/>
                  <a:pt x="597225" y="2180999"/>
                </a:cubicBezTo>
                <a:cubicBezTo>
                  <a:pt x="584838" y="2181847"/>
                  <a:pt x="571827" y="2182333"/>
                  <a:pt x="558449" y="2182346"/>
                </a:cubicBezTo>
                <a:lnTo>
                  <a:pt x="550517" y="2182060"/>
                </a:lnTo>
                <a:lnTo>
                  <a:pt x="550309" y="2181825"/>
                </a:lnTo>
                <a:cubicBezTo>
                  <a:pt x="548471" y="2181269"/>
                  <a:pt x="545824" y="2180990"/>
                  <a:pt x="541836" y="2181063"/>
                </a:cubicBezTo>
                <a:lnTo>
                  <a:pt x="536057" y="2181537"/>
                </a:lnTo>
                <a:lnTo>
                  <a:pt x="520671" y="2180980"/>
                </a:lnTo>
                <a:lnTo>
                  <a:pt x="515024" y="2179258"/>
                </a:lnTo>
                <a:lnTo>
                  <a:pt x="512278" y="2176369"/>
                </a:lnTo>
                <a:lnTo>
                  <a:pt x="480419" y="2167807"/>
                </a:lnTo>
                <a:cubicBezTo>
                  <a:pt x="458012" y="2174781"/>
                  <a:pt x="449332" y="2162566"/>
                  <a:pt x="413835" y="2156783"/>
                </a:cubicBezTo>
                <a:cubicBezTo>
                  <a:pt x="401959" y="2163765"/>
                  <a:pt x="389622" y="2160522"/>
                  <a:pt x="376513" y="2154014"/>
                </a:cubicBezTo>
                <a:cubicBezTo>
                  <a:pt x="344376" y="2156059"/>
                  <a:pt x="311403" y="2146283"/>
                  <a:pt x="273386" y="2142551"/>
                </a:cubicBezTo>
                <a:cubicBezTo>
                  <a:pt x="236093" y="2150634"/>
                  <a:pt x="209811" y="2132011"/>
                  <a:pt x="169207" y="2128100"/>
                </a:cubicBezTo>
                <a:lnTo>
                  <a:pt x="93149" y="2105324"/>
                </a:lnTo>
                <a:lnTo>
                  <a:pt x="88109" y="2106704"/>
                </a:lnTo>
                <a:cubicBezTo>
                  <a:pt x="84511" y="2107398"/>
                  <a:pt x="81960" y="2107528"/>
                  <a:pt x="80022" y="2107254"/>
                </a:cubicBezTo>
                <a:lnTo>
                  <a:pt x="79717" y="2107046"/>
                </a:lnTo>
                <a:lnTo>
                  <a:pt x="72352" y="2107991"/>
                </a:lnTo>
                <a:cubicBezTo>
                  <a:pt x="60160" y="2110089"/>
                  <a:pt x="48530" y="2112610"/>
                  <a:pt x="37645" y="2115401"/>
                </a:cubicBezTo>
                <a:cubicBezTo>
                  <a:pt x="29688" y="2109582"/>
                  <a:pt x="16534" y="2111084"/>
                  <a:pt x="4572" y="2111091"/>
                </a:cubicBezTo>
                <a:lnTo>
                  <a:pt x="0" y="2110468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95BE90-84E3-FD30-21DE-B19EC41F1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7" y="741082"/>
            <a:ext cx="9274512" cy="94960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Current Software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501A971-CEBD-4E4B-8529-3BB4F4100C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60460" y="6189260"/>
            <a:ext cx="7831541" cy="668740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9616271C-35C4-B2B6-13AE-7E213DFA78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6793254"/>
              </p:ext>
            </p:extLst>
          </p:nvPr>
        </p:nvGraphicFramePr>
        <p:xfrm>
          <a:off x="5226873" y="2007704"/>
          <a:ext cx="4923630" cy="4240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4FCEAE-E25E-FA9A-255D-70462F900184}"/>
              </a:ext>
            </a:extLst>
          </p:cNvPr>
          <p:cNvSpPr>
            <a:spLocks/>
          </p:cNvSpPr>
          <p:nvPr/>
        </p:nvSpPr>
        <p:spPr>
          <a:xfrm>
            <a:off x="1327986" y="2917900"/>
            <a:ext cx="3136788" cy="3040544"/>
          </a:xfrm>
          <a:prstGeom prst="rect">
            <a:avLst/>
          </a:prstGeom>
        </p:spPr>
        <p:txBody>
          <a:bodyPr/>
          <a:lstStyle/>
          <a:p>
            <a:pPr defTabSz="722376">
              <a:spcAft>
                <a:spcPts val="600"/>
              </a:spcAft>
            </a:pP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Average Yearly Cost - $44,513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1813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BA98F3E-CF39-3EB6-F39A-A4E00F6AA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Change?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575DE751-97C6-7897-F0CB-D26EC76391B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6961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1F384F-838C-4639-1260-3D3371E2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sz="4000"/>
              <a:t>Goals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B88823F-4085-F80A-7A34-CD757075AB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190064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5427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38E206-BB06-0F90-BDAA-1740533E7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/>
              <a:t>What We’ve Looked At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E70BED9-2A21-85B4-9442-B3B7074545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069973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0466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29A14-2A24-8332-5819-D387177CD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Tyler Technologies?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5100E16-1DF7-C221-869D-1329A34AD3C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5058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9A5FB7E-BDC2-9F26-18A2-D78A10E63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2"/>
                </a:solidFill>
              </a:rPr>
              <a:t>What Do We Get?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748D2-7CEB-91C2-12C4-437F67CC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In addition to the products we use now being combined into one solution, we will add: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Paperless Work Orders &amp; Service Orders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Automated Invoice Approval and Processing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Project Cost Tracking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IVR (Telephone Payments) 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Human Resource Management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Licensing – Alcohol Beverage Permits, Taxi Permits, Mobile Food Unit Permits, all permitting and licensing outside of Building Permits.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Accounts Receivable – Bulk Water, other invoicing outside of Utility Billing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Text Citizens – all or in a specified area</a:t>
            </a:r>
          </a:p>
          <a:p>
            <a:pPr lvl="1"/>
            <a:r>
              <a:rPr lang="en-US" sz="1800">
                <a:solidFill>
                  <a:schemeClr val="tx2"/>
                </a:solidFill>
              </a:rPr>
              <a:t>Agenda Management</a:t>
            </a:r>
            <a:endParaRPr lang="en-US" sz="1800" dirty="0">
              <a:solidFill>
                <a:schemeClr val="tx2"/>
              </a:solidFill>
            </a:endParaRPr>
          </a:p>
          <a:p>
            <a:pPr lvl="1"/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532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0A34E4-ED93-5520-F6AB-ABC6C9420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6390"/>
            <a:ext cx="6155988" cy="1182927"/>
          </a:xfrm>
        </p:spPr>
        <p:txBody>
          <a:bodyPr anchor="b">
            <a:normAutofit/>
          </a:bodyPr>
          <a:lstStyle/>
          <a:p>
            <a:r>
              <a:rPr lang="en-US" sz="4800"/>
              <a:t>How Will We Pay For It?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B498BD-8089-4626-91EA-4978EBE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3D77F-9963-7FD1-A03E-A0E89B59F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776" y="2829330"/>
            <a:ext cx="6190412" cy="3344459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$200,000 budgeted in Administration for Economic Development Incentive. That project is not likely to happen this year. </a:t>
            </a:r>
          </a:p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$210,000 budgeted in Water Utility Fund for Equipment Purchase. Will not be purchasing all of the equipment this year. </a:t>
            </a:r>
          </a:p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Perform a rate study to ensure revenue to cover future recurring costs. </a:t>
            </a:r>
          </a:p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Improve efficiencies to save time, fuel, and paper. Little savings add up over time. </a:t>
            </a:r>
          </a:p>
        </p:txBody>
      </p:sp>
      <p:pic>
        <p:nvPicPr>
          <p:cNvPr id="7" name="Graphic 6" descr="Money">
            <a:extLst>
              <a:ext uri="{FF2B5EF4-FFF2-40B4-BE49-F238E27FC236}">
                <a16:creationId xmlns:a16="http://schemas.microsoft.com/office/drawing/2014/main" id="{F208445D-C9B0-4B14-A23B-7B29777500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72653" y="1980885"/>
            <a:ext cx="3548404" cy="3548404"/>
          </a:xfrm>
          <a:prstGeom prst="rect">
            <a:avLst/>
          </a:prstGeom>
        </p:spPr>
      </p:pic>
      <p:sp>
        <p:nvSpPr>
          <p:cNvPr id="26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24552" y="1899284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6862" y="218992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29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408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Office Theme</vt:lpstr>
      <vt:lpstr>Software Upgrade</vt:lpstr>
      <vt:lpstr>Current Software</vt:lpstr>
      <vt:lpstr>Why Change?</vt:lpstr>
      <vt:lpstr>Goals</vt:lpstr>
      <vt:lpstr>What We’ve Looked At</vt:lpstr>
      <vt:lpstr>Why Tyler Technologies?</vt:lpstr>
      <vt:lpstr>What Do We Get?</vt:lpstr>
      <vt:lpstr>How Will We Pay For It?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Upgrade</dc:title>
  <dc:creator>Cindy Karch</dc:creator>
  <cp:lastModifiedBy>Cindy Karch</cp:lastModifiedBy>
  <cp:revision>5</cp:revision>
  <dcterms:created xsi:type="dcterms:W3CDTF">2024-02-13T14:43:15Z</dcterms:created>
  <dcterms:modified xsi:type="dcterms:W3CDTF">2024-02-14T22:41:12Z</dcterms:modified>
</cp:coreProperties>
</file>